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25"/>
  </p:notesMasterIdLst>
  <p:sldIdLst>
    <p:sldId id="341" r:id="rId3"/>
    <p:sldId id="361" r:id="rId4"/>
    <p:sldId id="363" r:id="rId5"/>
    <p:sldId id="364" r:id="rId6"/>
    <p:sldId id="365" r:id="rId7"/>
    <p:sldId id="366" r:id="rId8"/>
    <p:sldId id="301" r:id="rId9"/>
    <p:sldId id="367" r:id="rId10"/>
    <p:sldId id="260" r:id="rId11"/>
    <p:sldId id="339" r:id="rId12"/>
    <p:sldId id="362" r:id="rId13"/>
    <p:sldId id="259" r:id="rId14"/>
    <p:sldId id="308" r:id="rId15"/>
    <p:sldId id="309" r:id="rId16"/>
    <p:sldId id="313" r:id="rId17"/>
    <p:sldId id="319" r:id="rId18"/>
    <p:sldId id="359" r:id="rId19"/>
    <p:sldId id="336" r:id="rId20"/>
    <p:sldId id="338" r:id="rId21"/>
    <p:sldId id="304" r:id="rId22"/>
    <p:sldId id="305" r:id="rId23"/>
    <p:sldId id="30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52" autoAdjust="0"/>
    <p:restoredTop sz="96196" autoAdjust="0"/>
  </p:normalViewPr>
  <p:slideViewPr>
    <p:cSldViewPr snapToGrid="0" showGuides="1">
      <p:cViewPr varScale="1">
        <p:scale>
          <a:sx n="86" d="100"/>
          <a:sy n="86" d="100"/>
        </p:scale>
        <p:origin x="336" y="114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25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dirty="0"/>
              <a:t>Content Here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F7D-4940-8266-EEAB828EE5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F7D-4940-8266-EEAB828EE5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F7D-4940-8266-EEAB828EE50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F7D-4940-8266-EEAB828EE50E}"/>
              </c:ext>
            </c:extLst>
          </c:dPt>
          <c:cat>
            <c:strRef>
              <c:f>Sayfa1!$A$2:$A$5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EE8-A146-21E605FD84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dirty="0"/>
              <a:t>Content Here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Seri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Sayfa1!$A$2:$A$5</c:f>
              <c:strCache>
                <c:ptCount val="4"/>
                <c:pt idx="0">
                  <c:v>C1</c:v>
                </c:pt>
                <c:pt idx="1">
                  <c:v>C2</c:v>
                </c:pt>
                <c:pt idx="2">
                  <c:v>C3</c:v>
                </c:pt>
                <c:pt idx="3">
                  <c:v>C4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FF-45B9-AA62-184DDBC80B14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Seri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Sayfa1!$A$2:$A$5</c:f>
              <c:strCache>
                <c:ptCount val="4"/>
                <c:pt idx="0">
                  <c:v>C1</c:v>
                </c:pt>
                <c:pt idx="1">
                  <c:v>C2</c:v>
                </c:pt>
                <c:pt idx="2">
                  <c:v>C3</c:v>
                </c:pt>
                <c:pt idx="3">
                  <c:v>C4</c:v>
                </c:pt>
              </c:strCache>
            </c:strRef>
          </c:cat>
          <c:val>
            <c:numRef>
              <c:f>Sayfa1!$C$2:$C$5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FF-45B9-AA62-184DDBC80B14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Seri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Sayfa1!$A$2:$A$5</c:f>
              <c:strCache>
                <c:ptCount val="4"/>
                <c:pt idx="0">
                  <c:v>C1</c:v>
                </c:pt>
                <c:pt idx="1">
                  <c:v>C2</c:v>
                </c:pt>
                <c:pt idx="2">
                  <c:v>C3</c:v>
                </c:pt>
                <c:pt idx="3">
                  <c:v>C4</c:v>
                </c:pt>
              </c:strCache>
            </c:strRef>
          </c:cat>
          <c:val>
            <c:numRef>
              <c:f>Sayfa1!$D$2:$D$5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FF-45B9-AA62-184DDBC80B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754159"/>
        <c:axId val="202766639"/>
      </c:barChart>
      <c:catAx>
        <c:axId val="20275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2766639"/>
        <c:crosses val="autoZero"/>
        <c:auto val="1"/>
        <c:lblAlgn val="ctr"/>
        <c:lblOffset val="100"/>
        <c:noMultiLvlLbl val="0"/>
      </c:catAx>
      <c:valAx>
        <c:axId val="202766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2754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C6D38-8466-45FD-A2D1-B4C2CA8B1876}" type="datetimeFigureOut">
              <a:rPr lang="tr-TR" smtClean="0"/>
              <a:t>8.03.2021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DF542-A6DE-4E59-B8E2-C6A08E6432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0909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491365-0A2D-4345-A503-15137F4E0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2224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362600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10C161-0AF1-4044-A1DF-37B7E35E72EA}"/>
              </a:ext>
            </a:extLst>
          </p:cNvPr>
          <p:cNvSpPr/>
          <p:nvPr userDrawn="1"/>
        </p:nvSpPr>
        <p:spPr>
          <a:xfrm>
            <a:off x="0" y="0"/>
            <a:ext cx="12192000" cy="1105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538" y="216998"/>
            <a:ext cx="1135018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endParaRPr lang="en-US" altLang="ko-KR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EEF1F60-2A23-42D4-AE95-FB665FF841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45280" y="119115"/>
            <a:ext cx="1551446" cy="867758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6480E3EA-64DF-42AE-A847-4DFBE90E6D5E}"/>
              </a:ext>
            </a:extLst>
          </p:cNvPr>
          <p:cNvSpPr/>
          <p:nvPr userDrawn="1"/>
        </p:nvSpPr>
        <p:spPr>
          <a:xfrm>
            <a:off x="0" y="6468034"/>
            <a:ext cx="12192000" cy="3899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COPYRIGHT INGANT ‘21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0887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4" name="그룹 1">
            <a:extLst>
              <a:ext uri="{FF2B5EF4-FFF2-40B4-BE49-F238E27FC236}">
                <a16:creationId xmlns:a16="http://schemas.microsoft.com/office/drawing/2014/main" id="{2FCAED7B-3437-43CA-93EF-F43E6214F9D6}"/>
              </a:ext>
            </a:extLst>
          </p:cNvPr>
          <p:cNvGrpSpPr/>
          <p:nvPr userDrawn="1"/>
        </p:nvGrpSpPr>
        <p:grpSpPr>
          <a:xfrm>
            <a:off x="8914194" y="1831870"/>
            <a:ext cx="2307768" cy="2309828"/>
            <a:chOff x="8582298" y="2310847"/>
            <a:chExt cx="2026966" cy="202877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F55EBD7-1B90-4FC1-B0C9-AA8513B133AA}"/>
                </a:ext>
              </a:extLst>
            </p:cNvPr>
            <p:cNvSpPr/>
            <p:nvPr/>
          </p:nvSpPr>
          <p:spPr>
            <a:xfrm>
              <a:off x="8582298" y="2310847"/>
              <a:ext cx="2026966" cy="2028775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30B707A-5FD9-4157-9197-E3256385E8EF}"/>
                </a:ext>
              </a:extLst>
            </p:cNvPr>
            <p:cNvSpPr/>
            <p:nvPr/>
          </p:nvSpPr>
          <p:spPr>
            <a:xfrm>
              <a:off x="10287809" y="2607228"/>
              <a:ext cx="205017" cy="205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7" name="그룹 4">
            <a:extLst>
              <a:ext uri="{FF2B5EF4-FFF2-40B4-BE49-F238E27FC236}">
                <a16:creationId xmlns:a16="http://schemas.microsoft.com/office/drawing/2014/main" id="{03FF8C00-9D0B-4A21-9629-8F76797C6B1A}"/>
              </a:ext>
            </a:extLst>
          </p:cNvPr>
          <p:cNvGrpSpPr/>
          <p:nvPr userDrawn="1"/>
        </p:nvGrpSpPr>
        <p:grpSpPr>
          <a:xfrm>
            <a:off x="925989" y="1831870"/>
            <a:ext cx="2307768" cy="2309828"/>
            <a:chOff x="853440" y="2310847"/>
            <a:chExt cx="2026966" cy="202877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7D35B72-8A5F-4DC1-A93C-8FD79DCF30BB}"/>
                </a:ext>
              </a:extLst>
            </p:cNvPr>
            <p:cNvSpPr/>
            <p:nvPr/>
          </p:nvSpPr>
          <p:spPr>
            <a:xfrm>
              <a:off x="853440" y="2310847"/>
              <a:ext cx="2026966" cy="2028775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B9B908D-A2F0-4EA9-A450-FB1B5C40471A}"/>
                </a:ext>
              </a:extLst>
            </p:cNvPr>
            <p:cNvSpPr/>
            <p:nvPr/>
          </p:nvSpPr>
          <p:spPr>
            <a:xfrm>
              <a:off x="2558951" y="2607228"/>
              <a:ext cx="205017" cy="205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10" name="그룹 3">
            <a:extLst>
              <a:ext uri="{FF2B5EF4-FFF2-40B4-BE49-F238E27FC236}">
                <a16:creationId xmlns:a16="http://schemas.microsoft.com/office/drawing/2014/main" id="{634E4E22-E4F9-4988-A85F-328940E731C5}"/>
              </a:ext>
            </a:extLst>
          </p:cNvPr>
          <p:cNvGrpSpPr/>
          <p:nvPr userDrawn="1"/>
        </p:nvGrpSpPr>
        <p:grpSpPr>
          <a:xfrm>
            <a:off x="4920091" y="1831870"/>
            <a:ext cx="2307768" cy="2309828"/>
            <a:chOff x="4717869" y="2310847"/>
            <a:chExt cx="2026966" cy="202877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5A3D9C5-6753-476D-A018-A4CC5EEE4772}"/>
                </a:ext>
              </a:extLst>
            </p:cNvPr>
            <p:cNvSpPr/>
            <p:nvPr/>
          </p:nvSpPr>
          <p:spPr>
            <a:xfrm>
              <a:off x="4717869" y="2310847"/>
              <a:ext cx="2026966" cy="2028775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BD55736-6945-42DD-9434-B0178F9CEC5D}"/>
                </a:ext>
              </a:extLst>
            </p:cNvPr>
            <p:cNvSpPr/>
            <p:nvPr/>
          </p:nvSpPr>
          <p:spPr>
            <a:xfrm>
              <a:off x="6423380" y="2607228"/>
              <a:ext cx="205017" cy="205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D9F5339-7E63-4815-A1E3-3D47B5DC2DE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96182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D693620C-0E56-4F85-8546-6FA3727CC7B5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090284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BAF1635-73CA-4690-ADD6-B0FB33125ED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084387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21616431-AD65-46F2-A047-B93AAB93F385}"/>
              </a:ext>
            </a:extLst>
          </p:cNvPr>
          <p:cNvSpPr/>
          <p:nvPr userDrawn="1"/>
        </p:nvSpPr>
        <p:spPr>
          <a:xfrm>
            <a:off x="0" y="0"/>
            <a:ext cx="12192000" cy="1105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62EED234-414A-486C-9E0B-9BFDCE73BF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45280" y="119115"/>
            <a:ext cx="1551446" cy="86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21842785-751B-41E3-A608-8BE481649FD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421441" y="1309036"/>
            <a:ext cx="6921422" cy="5032620"/>
          </a:xfrm>
          <a:custGeom>
            <a:avLst/>
            <a:gdLst>
              <a:gd name="connsiteX0" fmla="*/ 5771583 w 6921422"/>
              <a:gd name="connsiteY0" fmla="*/ 2239635 h 5032620"/>
              <a:gd name="connsiteX1" fmla="*/ 6921422 w 6921422"/>
              <a:gd name="connsiteY1" fmla="*/ 3882781 h 5032620"/>
              <a:gd name="connsiteX2" fmla="*/ 5278276 w 6921422"/>
              <a:gd name="connsiteY2" fmla="*/ 5032620 h 5032620"/>
              <a:gd name="connsiteX3" fmla="*/ 4128437 w 6921422"/>
              <a:gd name="connsiteY3" fmla="*/ 3389474 h 5032620"/>
              <a:gd name="connsiteX4" fmla="*/ 2856046 w 6921422"/>
              <a:gd name="connsiteY4" fmla="*/ 1717648 h 5032620"/>
              <a:gd name="connsiteX5" fmla="*/ 4005885 w 6921422"/>
              <a:gd name="connsiteY5" fmla="*/ 3360794 h 5032620"/>
              <a:gd name="connsiteX6" fmla="*/ 2362739 w 6921422"/>
              <a:gd name="connsiteY6" fmla="*/ 4510633 h 5032620"/>
              <a:gd name="connsiteX7" fmla="*/ 1212900 w 6921422"/>
              <a:gd name="connsiteY7" fmla="*/ 2867486 h 5032620"/>
              <a:gd name="connsiteX8" fmla="*/ 4558683 w 6921422"/>
              <a:gd name="connsiteY8" fmla="*/ 521989 h 5032620"/>
              <a:gd name="connsiteX9" fmla="*/ 5708522 w 6921422"/>
              <a:gd name="connsiteY9" fmla="*/ 2165135 h 5032620"/>
              <a:gd name="connsiteX10" fmla="*/ 4065376 w 6921422"/>
              <a:gd name="connsiteY10" fmla="*/ 3314974 h 5032620"/>
              <a:gd name="connsiteX11" fmla="*/ 2915537 w 6921422"/>
              <a:gd name="connsiteY11" fmla="*/ 1671827 h 5032620"/>
              <a:gd name="connsiteX12" fmla="*/ 1643146 w 6921422"/>
              <a:gd name="connsiteY12" fmla="*/ 0 h 5032620"/>
              <a:gd name="connsiteX13" fmla="*/ 2792985 w 6921422"/>
              <a:gd name="connsiteY13" fmla="*/ 1643146 h 5032620"/>
              <a:gd name="connsiteX14" fmla="*/ 1149839 w 6921422"/>
              <a:gd name="connsiteY14" fmla="*/ 2792985 h 5032620"/>
              <a:gd name="connsiteX15" fmla="*/ 0 w 6921422"/>
              <a:gd name="connsiteY15" fmla="*/ 1149839 h 503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21422" h="5032620">
                <a:moveTo>
                  <a:pt x="5771583" y="2239635"/>
                </a:moveTo>
                <a:lnTo>
                  <a:pt x="6921422" y="3882781"/>
                </a:lnTo>
                <a:lnTo>
                  <a:pt x="5278276" y="5032620"/>
                </a:lnTo>
                <a:lnTo>
                  <a:pt x="4128437" y="3389474"/>
                </a:lnTo>
                <a:close/>
                <a:moveTo>
                  <a:pt x="2856046" y="1717648"/>
                </a:moveTo>
                <a:lnTo>
                  <a:pt x="4005885" y="3360794"/>
                </a:lnTo>
                <a:lnTo>
                  <a:pt x="2362739" y="4510633"/>
                </a:lnTo>
                <a:lnTo>
                  <a:pt x="1212900" y="2867486"/>
                </a:lnTo>
                <a:close/>
                <a:moveTo>
                  <a:pt x="4558683" y="521989"/>
                </a:moveTo>
                <a:lnTo>
                  <a:pt x="5708522" y="2165135"/>
                </a:lnTo>
                <a:lnTo>
                  <a:pt x="4065376" y="3314974"/>
                </a:lnTo>
                <a:lnTo>
                  <a:pt x="2915537" y="1671827"/>
                </a:lnTo>
                <a:close/>
                <a:moveTo>
                  <a:pt x="1643146" y="0"/>
                </a:moveTo>
                <a:lnTo>
                  <a:pt x="2792985" y="1643146"/>
                </a:lnTo>
                <a:lnTo>
                  <a:pt x="1149839" y="2792985"/>
                </a:lnTo>
                <a:lnTo>
                  <a:pt x="0" y="11498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EED1AAA-DC89-4342-90C9-D34A1F30F5FF}"/>
              </a:ext>
            </a:extLst>
          </p:cNvPr>
          <p:cNvSpPr/>
          <p:nvPr userDrawn="1"/>
        </p:nvSpPr>
        <p:spPr>
          <a:xfrm>
            <a:off x="0" y="2475387"/>
            <a:ext cx="2708047" cy="3335839"/>
          </a:xfrm>
          <a:custGeom>
            <a:avLst/>
            <a:gdLst>
              <a:gd name="connsiteX0" fmla="*/ 0 w 2708047"/>
              <a:gd name="connsiteY0" fmla="*/ 0 h 3335839"/>
              <a:gd name="connsiteX1" fmla="*/ 347734 w 2708047"/>
              <a:gd name="connsiteY1" fmla="*/ 0 h 3335839"/>
              <a:gd name="connsiteX2" fmla="*/ 2708047 w 2708047"/>
              <a:gd name="connsiteY2" fmla="*/ 3335839 h 3335839"/>
              <a:gd name="connsiteX3" fmla="*/ 0 w 2708047"/>
              <a:gd name="connsiteY3" fmla="*/ 3335839 h 333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8047" h="3335839">
                <a:moveTo>
                  <a:pt x="0" y="0"/>
                </a:moveTo>
                <a:lnTo>
                  <a:pt x="347734" y="0"/>
                </a:lnTo>
                <a:lnTo>
                  <a:pt x="2708047" y="3335839"/>
                </a:lnTo>
                <a:lnTo>
                  <a:pt x="0" y="33358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ACF6006-953F-4565-9D28-7D37F857281E}"/>
              </a:ext>
            </a:extLst>
          </p:cNvPr>
          <p:cNvSpPr/>
          <p:nvPr userDrawn="1"/>
        </p:nvSpPr>
        <p:spPr>
          <a:xfrm>
            <a:off x="5037782" y="1819635"/>
            <a:ext cx="7154218" cy="3335839"/>
          </a:xfrm>
          <a:custGeom>
            <a:avLst/>
            <a:gdLst>
              <a:gd name="connsiteX0" fmla="*/ 0 w 7154218"/>
              <a:gd name="connsiteY0" fmla="*/ 0 h 3335839"/>
              <a:gd name="connsiteX1" fmla="*/ 7154218 w 7154218"/>
              <a:gd name="connsiteY1" fmla="*/ 0 h 3335839"/>
              <a:gd name="connsiteX2" fmla="*/ 7154218 w 7154218"/>
              <a:gd name="connsiteY2" fmla="*/ 3335839 h 3335839"/>
              <a:gd name="connsiteX3" fmla="*/ 2360312 w 7154218"/>
              <a:gd name="connsiteY3" fmla="*/ 3335839 h 333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4218" h="3335839">
                <a:moveTo>
                  <a:pt x="0" y="0"/>
                </a:moveTo>
                <a:lnTo>
                  <a:pt x="7154218" y="0"/>
                </a:lnTo>
                <a:lnTo>
                  <a:pt x="7154218" y="3335839"/>
                </a:lnTo>
                <a:lnTo>
                  <a:pt x="2360312" y="33358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13">
            <a:extLst>
              <a:ext uri="{FF2B5EF4-FFF2-40B4-BE49-F238E27FC236}">
                <a16:creationId xmlns:a16="http://schemas.microsoft.com/office/drawing/2014/main" id="{ADF8D7BC-BCD4-4AD1-8181-F7573A0CD2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068"/>
            <a:ext cx="3421966" cy="6843932"/>
          </a:xfrm>
          <a:custGeom>
            <a:avLst/>
            <a:gdLst>
              <a:gd name="connsiteX0" fmla="*/ 0 w 3421966"/>
              <a:gd name="connsiteY0" fmla="*/ 0 h 6843932"/>
              <a:gd name="connsiteX1" fmla="*/ 3421966 w 3421966"/>
              <a:gd name="connsiteY1" fmla="*/ 3421966 h 6843932"/>
              <a:gd name="connsiteX2" fmla="*/ 0 w 3421966"/>
              <a:gd name="connsiteY2" fmla="*/ 6843932 h 684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1966" h="6843932">
                <a:moveTo>
                  <a:pt x="0" y="0"/>
                </a:moveTo>
                <a:lnTo>
                  <a:pt x="3421966" y="3421966"/>
                </a:lnTo>
                <a:lnTo>
                  <a:pt x="0" y="68439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그림 개체 틀 14">
            <a:extLst>
              <a:ext uri="{FF2B5EF4-FFF2-40B4-BE49-F238E27FC236}">
                <a16:creationId xmlns:a16="http://schemas.microsoft.com/office/drawing/2014/main" id="{758242FC-03FB-4F2D-A8E9-C9F3C3D7C8B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60562" y="462954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그림 개체 틀 15">
            <a:extLst>
              <a:ext uri="{FF2B5EF4-FFF2-40B4-BE49-F238E27FC236}">
                <a16:creationId xmlns:a16="http://schemas.microsoft.com/office/drawing/2014/main" id="{EE5D2C41-9F19-421C-BA86-7331E9BC33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39362" y="2023463"/>
            <a:ext cx="2825140" cy="2825140"/>
          </a:xfrm>
          <a:custGeom>
            <a:avLst/>
            <a:gdLst>
              <a:gd name="connsiteX0" fmla="*/ 1412571 w 2825140"/>
              <a:gd name="connsiteY0" fmla="*/ 0 h 2825140"/>
              <a:gd name="connsiteX1" fmla="*/ 2825140 w 2825140"/>
              <a:gd name="connsiteY1" fmla="*/ 1412570 h 2825140"/>
              <a:gd name="connsiteX2" fmla="*/ 1412571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1" y="0"/>
                </a:moveTo>
                <a:lnTo>
                  <a:pt x="2825140" y="1412570"/>
                </a:lnTo>
                <a:lnTo>
                  <a:pt x="1412571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그림 개체 틀 16">
            <a:extLst>
              <a:ext uri="{FF2B5EF4-FFF2-40B4-BE49-F238E27FC236}">
                <a16:creationId xmlns:a16="http://schemas.microsoft.com/office/drawing/2014/main" id="{DEDFD0A1-FED2-4B2C-8236-1FD5424EE3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60562" y="3583973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7">
            <a:extLst>
              <a:ext uri="{FF2B5EF4-FFF2-40B4-BE49-F238E27FC236}">
                <a16:creationId xmlns:a16="http://schemas.microsoft.com/office/drawing/2014/main" id="{33B8968D-E41C-4B32-8F41-9401D0BA2E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91917" y="3583973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980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2AF2A12F-BFE5-4221-B61A-9D0F8252F37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2525" y="1677018"/>
            <a:ext cx="5256000" cy="249497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D9E9835-32F2-475B-B7EF-A6B7D3C5715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204710" y="1677018"/>
            <a:ext cx="5256000" cy="249497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C4D096-D5EC-4A9B-B4C7-30341A8182EC}"/>
              </a:ext>
            </a:extLst>
          </p:cNvPr>
          <p:cNvSpPr/>
          <p:nvPr userDrawn="1"/>
        </p:nvSpPr>
        <p:spPr>
          <a:xfrm>
            <a:off x="0" y="5827923"/>
            <a:ext cx="12191628" cy="10300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FF00ADD-BC5B-4931-A817-0ED03553B83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46538" y="216998"/>
            <a:ext cx="1135018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00EB929A-CF73-468D-A4DF-3365B42E8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7627" y="5943033"/>
            <a:ext cx="1419099" cy="79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97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tr-TR" dirty="0" err="1"/>
              <a:t>Editable</a:t>
            </a:r>
            <a:r>
              <a:rPr lang="tr-TR" dirty="0"/>
              <a:t> </a:t>
            </a:r>
            <a:r>
              <a:rPr lang="tr-TR" dirty="0" err="1"/>
              <a:t>Icon</a:t>
            </a:r>
            <a:r>
              <a:rPr lang="tr-TR" dirty="0"/>
              <a:t> Set</a:t>
            </a:r>
            <a:endParaRPr lang="en-US" dirty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52949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use the icons here in various parts of your presentation.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671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 içeren bir resim&#10;&#10;Açıklama otomatik olarak oluşturuldu">
            <a:extLst>
              <a:ext uri="{FF2B5EF4-FFF2-40B4-BE49-F238E27FC236}">
                <a16:creationId xmlns:a16="http://schemas.microsoft.com/office/drawing/2014/main" id="{4997206C-AA3E-41CF-B9BD-0BFE0ADE2CF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3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20C7421-2357-4727-9340-3BB0E80A12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45280" y="119115"/>
            <a:ext cx="1551446" cy="86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6" r:id="rId2"/>
    <p:sldLayoutId id="2147483677" r:id="rId3"/>
    <p:sldLayoutId id="2147483691" r:id="rId4"/>
    <p:sldLayoutId id="2147483689" r:id="rId5"/>
    <p:sldLayoutId id="214748369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5BAB7A-DF82-4F9C-8233-D96241A0A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Tablo 5">
            <a:extLst>
              <a:ext uri="{FF2B5EF4-FFF2-40B4-BE49-F238E27FC236}">
                <a16:creationId xmlns:a16="http://schemas.microsoft.com/office/drawing/2014/main" id="{4DE65B68-E0BE-47F4-A1FF-DFCAB788B6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193149"/>
              </p:ext>
            </p:extLst>
          </p:nvPr>
        </p:nvGraphicFramePr>
        <p:xfrm>
          <a:off x="1517277" y="4885706"/>
          <a:ext cx="9157446" cy="828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2482">
                  <a:extLst>
                    <a:ext uri="{9D8B030D-6E8A-4147-A177-3AD203B41FA5}">
                      <a16:colId xmlns:a16="http://schemas.microsoft.com/office/drawing/2014/main" val="1859932581"/>
                    </a:ext>
                  </a:extLst>
                </a:gridCol>
                <a:gridCol w="3052482">
                  <a:extLst>
                    <a:ext uri="{9D8B030D-6E8A-4147-A177-3AD203B41FA5}">
                      <a16:colId xmlns:a16="http://schemas.microsoft.com/office/drawing/2014/main" val="1217931130"/>
                    </a:ext>
                  </a:extLst>
                </a:gridCol>
                <a:gridCol w="3052482">
                  <a:extLst>
                    <a:ext uri="{9D8B030D-6E8A-4147-A177-3AD203B41FA5}">
                      <a16:colId xmlns:a16="http://schemas.microsoft.com/office/drawing/2014/main" val="1889941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Name-</a:t>
                      </a:r>
                      <a:r>
                        <a:rPr lang="tr-TR" sz="2400" b="1" dirty="0" err="1"/>
                        <a:t>Surname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Name-</a:t>
                      </a:r>
                      <a:r>
                        <a:rPr lang="tr-TR" sz="2400" b="1" dirty="0" err="1"/>
                        <a:t>Surname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Name-</a:t>
                      </a:r>
                      <a:r>
                        <a:rPr lang="tr-TR" sz="2400" b="1" dirty="0" err="1"/>
                        <a:t>Surname</a:t>
                      </a:r>
                      <a:endParaRPr lang="tr-T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657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err="1"/>
                        <a:t>Institution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/>
                        <a:t>Institution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/>
                        <a:t>Institution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921729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C982CA40-8420-4DCB-A693-ECE564993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1082" y="1558260"/>
            <a:ext cx="7527073" cy="63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35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Table</a:t>
            </a:r>
          </a:p>
        </p:txBody>
      </p:sp>
      <p:graphicFrame>
        <p:nvGraphicFramePr>
          <p:cNvPr id="6" name="Tablo 6">
            <a:extLst>
              <a:ext uri="{FF2B5EF4-FFF2-40B4-BE49-F238E27FC236}">
                <a16:creationId xmlns:a16="http://schemas.microsoft.com/office/drawing/2014/main" id="{550D516A-A3BC-4EC9-ADBA-B89509C04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140251"/>
              </p:ext>
            </p:extLst>
          </p:nvPr>
        </p:nvGraphicFramePr>
        <p:xfrm>
          <a:off x="916878" y="2316480"/>
          <a:ext cx="655968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922">
                  <a:extLst>
                    <a:ext uri="{9D8B030D-6E8A-4147-A177-3AD203B41FA5}">
                      <a16:colId xmlns:a16="http://schemas.microsoft.com/office/drawing/2014/main" val="4008949070"/>
                    </a:ext>
                  </a:extLst>
                </a:gridCol>
                <a:gridCol w="1639922">
                  <a:extLst>
                    <a:ext uri="{9D8B030D-6E8A-4147-A177-3AD203B41FA5}">
                      <a16:colId xmlns:a16="http://schemas.microsoft.com/office/drawing/2014/main" val="2499476472"/>
                    </a:ext>
                  </a:extLst>
                </a:gridCol>
                <a:gridCol w="1639922">
                  <a:extLst>
                    <a:ext uri="{9D8B030D-6E8A-4147-A177-3AD203B41FA5}">
                      <a16:colId xmlns:a16="http://schemas.microsoft.com/office/drawing/2014/main" val="1437236950"/>
                    </a:ext>
                  </a:extLst>
                </a:gridCol>
                <a:gridCol w="1639922">
                  <a:extLst>
                    <a:ext uri="{9D8B030D-6E8A-4147-A177-3AD203B41FA5}">
                      <a16:colId xmlns:a16="http://schemas.microsoft.com/office/drawing/2014/main" val="1483111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198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990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751172"/>
                  </a:ext>
                </a:extLst>
              </a:tr>
            </a:tbl>
          </a:graphicData>
        </a:graphic>
      </p:graphicFrame>
      <p:graphicFrame>
        <p:nvGraphicFramePr>
          <p:cNvPr id="7" name="Tablo 7">
            <a:extLst>
              <a:ext uri="{FF2B5EF4-FFF2-40B4-BE49-F238E27FC236}">
                <a16:creationId xmlns:a16="http://schemas.microsoft.com/office/drawing/2014/main" id="{365A50FC-98BD-45F3-A955-CFDF544DB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534825"/>
              </p:ext>
            </p:extLst>
          </p:nvPr>
        </p:nvGraphicFramePr>
        <p:xfrm>
          <a:off x="6096000" y="4325819"/>
          <a:ext cx="5149385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205">
                  <a:extLst>
                    <a:ext uri="{9D8B030D-6E8A-4147-A177-3AD203B41FA5}">
                      <a16:colId xmlns:a16="http://schemas.microsoft.com/office/drawing/2014/main" val="1564728060"/>
                    </a:ext>
                  </a:extLst>
                </a:gridCol>
                <a:gridCol w="1393903">
                  <a:extLst>
                    <a:ext uri="{9D8B030D-6E8A-4147-A177-3AD203B41FA5}">
                      <a16:colId xmlns:a16="http://schemas.microsoft.com/office/drawing/2014/main" val="2895614884"/>
                    </a:ext>
                  </a:extLst>
                </a:gridCol>
                <a:gridCol w="1193180">
                  <a:extLst>
                    <a:ext uri="{9D8B030D-6E8A-4147-A177-3AD203B41FA5}">
                      <a16:colId xmlns:a16="http://schemas.microsoft.com/office/drawing/2014/main" val="2716820728"/>
                    </a:ext>
                  </a:extLst>
                </a:gridCol>
                <a:gridCol w="1400097">
                  <a:extLst>
                    <a:ext uri="{9D8B030D-6E8A-4147-A177-3AD203B41FA5}">
                      <a16:colId xmlns:a16="http://schemas.microsoft.com/office/drawing/2014/main" val="7174432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183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  <a:p>
                      <a:endParaRPr lang="tr-TR" dirty="0"/>
                    </a:p>
                    <a:p>
                      <a:endParaRPr lang="tr-TR" dirty="0"/>
                    </a:p>
                    <a:p>
                      <a:endParaRPr lang="tr-TR" dirty="0"/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589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dirty="0" err="1"/>
              <a:t>Figure</a:t>
            </a:r>
            <a:endParaRPr lang="en-US" dirty="0"/>
          </a:p>
        </p:txBody>
      </p:sp>
      <p:graphicFrame>
        <p:nvGraphicFramePr>
          <p:cNvPr id="8" name="Grafik 7">
            <a:extLst>
              <a:ext uri="{FF2B5EF4-FFF2-40B4-BE49-F238E27FC236}">
                <a16:creationId xmlns:a16="http://schemas.microsoft.com/office/drawing/2014/main" id="{FA4F4096-FC67-43E9-BED3-1E21F17A8E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1316694"/>
              </p:ext>
            </p:extLst>
          </p:nvPr>
        </p:nvGraphicFramePr>
        <p:xfrm>
          <a:off x="0" y="1380996"/>
          <a:ext cx="6406190" cy="336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fik 10">
            <a:extLst>
              <a:ext uri="{FF2B5EF4-FFF2-40B4-BE49-F238E27FC236}">
                <a16:creationId xmlns:a16="http://schemas.microsoft.com/office/drawing/2014/main" id="{FF0A1AD5-3EAC-4AAD-92DD-70EBDBCEE5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8253835"/>
              </p:ext>
            </p:extLst>
          </p:nvPr>
        </p:nvGraphicFramePr>
        <p:xfrm>
          <a:off x="6096000" y="2842683"/>
          <a:ext cx="5054137" cy="336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6925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F2C672-52E0-447D-9445-9BD04AB60101}"/>
              </a:ext>
            </a:extLst>
          </p:cNvPr>
          <p:cNvCxnSpPr>
            <a:cxnSpLocks/>
          </p:cNvCxnSpPr>
          <p:nvPr/>
        </p:nvCxnSpPr>
        <p:spPr>
          <a:xfrm>
            <a:off x="808894" y="5012862"/>
            <a:ext cx="10559562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ardrop 11">
            <a:extLst>
              <a:ext uri="{FF2B5EF4-FFF2-40B4-BE49-F238E27FC236}">
                <a16:creationId xmlns:a16="http://schemas.microsoft.com/office/drawing/2014/main" id="{4B6A8450-A3BF-4798-868D-A8ECD8E82172}"/>
              </a:ext>
            </a:extLst>
          </p:cNvPr>
          <p:cNvSpPr/>
          <p:nvPr/>
        </p:nvSpPr>
        <p:spPr>
          <a:xfrm rot="8100000">
            <a:off x="1206413" y="4782519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B09D51-2C8E-4A93-B85C-5ED081D438CC}"/>
              </a:ext>
            </a:extLst>
          </p:cNvPr>
          <p:cNvSpPr txBox="1"/>
          <p:nvPr/>
        </p:nvSpPr>
        <p:spPr>
          <a:xfrm>
            <a:off x="873960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2015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51C9435-DA51-46BD-85E7-8320527E28EC}"/>
              </a:ext>
            </a:extLst>
          </p:cNvPr>
          <p:cNvSpPr/>
          <p:nvPr/>
        </p:nvSpPr>
        <p:spPr>
          <a:xfrm>
            <a:off x="1319912" y="4897935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ardrop 14">
            <a:extLst>
              <a:ext uri="{FF2B5EF4-FFF2-40B4-BE49-F238E27FC236}">
                <a16:creationId xmlns:a16="http://schemas.microsoft.com/office/drawing/2014/main" id="{2959A4DA-659E-4CA8-B9A9-83102F92EB4D}"/>
              </a:ext>
            </a:extLst>
          </p:cNvPr>
          <p:cNvSpPr/>
          <p:nvPr/>
        </p:nvSpPr>
        <p:spPr>
          <a:xfrm rot="8100000">
            <a:off x="2925655" y="4782519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D8E93D-CDE5-4D53-99DF-1C73D9E7C26B}"/>
              </a:ext>
            </a:extLst>
          </p:cNvPr>
          <p:cNvSpPr txBox="1"/>
          <p:nvPr/>
        </p:nvSpPr>
        <p:spPr>
          <a:xfrm>
            <a:off x="2593202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36D0149-878B-4482-920F-040DE3BB9C30}"/>
              </a:ext>
            </a:extLst>
          </p:cNvPr>
          <p:cNvSpPr/>
          <p:nvPr/>
        </p:nvSpPr>
        <p:spPr>
          <a:xfrm>
            <a:off x="3039154" y="4897935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ardrop 17">
            <a:extLst>
              <a:ext uri="{FF2B5EF4-FFF2-40B4-BE49-F238E27FC236}">
                <a16:creationId xmlns:a16="http://schemas.microsoft.com/office/drawing/2014/main" id="{54292608-9025-4E70-A908-17B956698CB1}"/>
              </a:ext>
            </a:extLst>
          </p:cNvPr>
          <p:cNvSpPr/>
          <p:nvPr/>
        </p:nvSpPr>
        <p:spPr>
          <a:xfrm rot="8100000">
            <a:off x="4644897" y="4782519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4AB3B4-B284-4F43-BF32-845409B5399B}"/>
              </a:ext>
            </a:extLst>
          </p:cNvPr>
          <p:cNvSpPr txBox="1"/>
          <p:nvPr/>
        </p:nvSpPr>
        <p:spPr>
          <a:xfrm>
            <a:off x="4312444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A430834-002B-4165-8476-5175E2A1730E}"/>
              </a:ext>
            </a:extLst>
          </p:cNvPr>
          <p:cNvSpPr/>
          <p:nvPr/>
        </p:nvSpPr>
        <p:spPr>
          <a:xfrm>
            <a:off x="4758396" y="4897935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ardrop 20">
            <a:extLst>
              <a:ext uri="{FF2B5EF4-FFF2-40B4-BE49-F238E27FC236}">
                <a16:creationId xmlns:a16="http://schemas.microsoft.com/office/drawing/2014/main" id="{8594CAED-A5B6-430E-A734-8D074C92A2D1}"/>
              </a:ext>
            </a:extLst>
          </p:cNvPr>
          <p:cNvSpPr/>
          <p:nvPr/>
        </p:nvSpPr>
        <p:spPr>
          <a:xfrm rot="8100000">
            <a:off x="6364139" y="4782519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91468C-1F22-44ED-9561-A13547C29576}"/>
              </a:ext>
            </a:extLst>
          </p:cNvPr>
          <p:cNvSpPr txBox="1"/>
          <p:nvPr/>
        </p:nvSpPr>
        <p:spPr>
          <a:xfrm>
            <a:off x="6031686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5EDBE46-CDDB-4342-A3AA-A1193CE6F9F1}"/>
              </a:ext>
            </a:extLst>
          </p:cNvPr>
          <p:cNvSpPr/>
          <p:nvPr/>
        </p:nvSpPr>
        <p:spPr>
          <a:xfrm>
            <a:off x="6477638" y="4897935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ardrop 23">
            <a:extLst>
              <a:ext uri="{FF2B5EF4-FFF2-40B4-BE49-F238E27FC236}">
                <a16:creationId xmlns:a16="http://schemas.microsoft.com/office/drawing/2014/main" id="{59C260AA-D854-48E2-BC67-131228D8BADD}"/>
              </a:ext>
            </a:extLst>
          </p:cNvPr>
          <p:cNvSpPr/>
          <p:nvPr/>
        </p:nvSpPr>
        <p:spPr>
          <a:xfrm rot="8100000">
            <a:off x="8083381" y="4782519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6EE313-F487-4AFF-948B-A88AF8930D53}"/>
              </a:ext>
            </a:extLst>
          </p:cNvPr>
          <p:cNvSpPr txBox="1"/>
          <p:nvPr/>
        </p:nvSpPr>
        <p:spPr>
          <a:xfrm>
            <a:off x="7750928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EA146DC-C62D-46A6-837D-340BF983EEDC}"/>
              </a:ext>
            </a:extLst>
          </p:cNvPr>
          <p:cNvSpPr/>
          <p:nvPr/>
        </p:nvSpPr>
        <p:spPr>
          <a:xfrm>
            <a:off x="8196880" y="4897935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ardrop 26">
            <a:extLst>
              <a:ext uri="{FF2B5EF4-FFF2-40B4-BE49-F238E27FC236}">
                <a16:creationId xmlns:a16="http://schemas.microsoft.com/office/drawing/2014/main" id="{43FCAE40-C3BF-4FAF-BD0B-6C63500A8F00}"/>
              </a:ext>
            </a:extLst>
          </p:cNvPr>
          <p:cNvSpPr/>
          <p:nvPr/>
        </p:nvSpPr>
        <p:spPr>
          <a:xfrm rot="8100000">
            <a:off x="9802625" y="4782519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458AA4-914F-45CE-991A-06CE7043CA41}"/>
              </a:ext>
            </a:extLst>
          </p:cNvPr>
          <p:cNvSpPr txBox="1"/>
          <p:nvPr/>
        </p:nvSpPr>
        <p:spPr>
          <a:xfrm>
            <a:off x="9470172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6E2CE66-A5D7-4124-9076-4254B9CB1EF0}"/>
              </a:ext>
            </a:extLst>
          </p:cNvPr>
          <p:cNvSpPr/>
          <p:nvPr/>
        </p:nvSpPr>
        <p:spPr>
          <a:xfrm>
            <a:off x="9916124" y="4897935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3F510DC-93C4-4A09-8572-81E4E6638037}"/>
              </a:ext>
            </a:extLst>
          </p:cNvPr>
          <p:cNvGrpSpPr/>
          <p:nvPr/>
        </p:nvGrpSpPr>
        <p:grpSpPr>
          <a:xfrm>
            <a:off x="3139762" y="2722751"/>
            <a:ext cx="1694486" cy="1570793"/>
            <a:chOff x="1392702" y="2641951"/>
            <a:chExt cx="1694486" cy="1570793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E1027FF-306D-417A-9865-BDAAC4B6DB9A}"/>
                </a:ext>
              </a:extLst>
            </p:cNvPr>
            <p:cNvGrpSpPr/>
            <p:nvPr/>
          </p:nvGrpSpPr>
          <p:grpSpPr>
            <a:xfrm>
              <a:off x="1479798" y="2641951"/>
              <a:ext cx="1607390" cy="1261884"/>
              <a:chOff x="1704484" y="1766707"/>
              <a:chExt cx="1038452" cy="1261884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EE3AFA7-8F26-46D1-9288-A6820F2ABB82}"/>
                  </a:ext>
                </a:extLst>
              </p:cNvPr>
              <p:cNvSpPr txBox="1"/>
              <p:nvPr/>
            </p:nvSpPr>
            <p:spPr>
              <a:xfrm>
                <a:off x="1724504" y="2012928"/>
                <a:ext cx="101843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Lorem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ipsum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dolor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sit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amet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,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consectetuer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adipiscing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elit,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sed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diam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nonummy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nibh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AA64E67-C6F5-4D9A-9AC2-4F28E2748F30}"/>
                  </a:ext>
                </a:extLst>
              </p:cNvPr>
              <p:cNvSpPr txBox="1"/>
              <p:nvPr/>
            </p:nvSpPr>
            <p:spPr>
              <a:xfrm>
                <a:off x="1704484" y="1766707"/>
                <a:ext cx="1023846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tr-TR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110FF9-9439-48B2-8710-1FC9347C923F}"/>
                </a:ext>
              </a:extLst>
            </p:cNvPr>
            <p:cNvCxnSpPr/>
            <p:nvPr/>
          </p:nvCxnSpPr>
          <p:spPr>
            <a:xfrm>
              <a:off x="1392702" y="2699122"/>
              <a:ext cx="10011" cy="1513622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B7C4445-A6A1-43FA-9099-3A3293400FC3}"/>
              </a:ext>
            </a:extLst>
          </p:cNvPr>
          <p:cNvGrpSpPr/>
          <p:nvPr/>
        </p:nvGrpSpPr>
        <p:grpSpPr>
          <a:xfrm>
            <a:off x="4859004" y="2523755"/>
            <a:ext cx="1694486" cy="1575191"/>
            <a:chOff x="3234418" y="2440785"/>
            <a:chExt cx="1694486" cy="157519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44E38B2-25AC-4327-A771-1FD74763B2D6}"/>
                </a:ext>
              </a:extLst>
            </p:cNvPr>
            <p:cNvGrpSpPr/>
            <p:nvPr/>
          </p:nvGrpSpPr>
          <p:grpSpPr>
            <a:xfrm>
              <a:off x="3321514" y="2440785"/>
              <a:ext cx="1607390" cy="1261884"/>
              <a:chOff x="1704484" y="1766707"/>
              <a:chExt cx="1038452" cy="1261884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E197DE4-B297-4E83-96E1-0DCB8FF79F75}"/>
                  </a:ext>
                </a:extLst>
              </p:cNvPr>
              <p:cNvSpPr txBox="1"/>
              <p:nvPr/>
            </p:nvSpPr>
            <p:spPr>
              <a:xfrm>
                <a:off x="1724504" y="2012928"/>
                <a:ext cx="101843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Lorem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ipsum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dolor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sit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amet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,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consectetuer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adipiscing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elit,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sed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diam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nonummy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nibh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3BDB316-2D0F-400F-AB4F-D63456DD0510}"/>
                  </a:ext>
                </a:extLst>
              </p:cNvPr>
              <p:cNvSpPr txBox="1"/>
              <p:nvPr/>
            </p:nvSpPr>
            <p:spPr>
              <a:xfrm>
                <a:off x="1704484" y="1766707"/>
                <a:ext cx="1023846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tr-TR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1D73234-556F-4F35-8831-5F031EED2541}"/>
                </a:ext>
              </a:extLst>
            </p:cNvPr>
            <p:cNvCxnSpPr/>
            <p:nvPr/>
          </p:nvCxnSpPr>
          <p:spPr>
            <a:xfrm>
              <a:off x="3234418" y="2502354"/>
              <a:ext cx="10011" cy="1513622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38D642E-F605-4FD2-AF42-FEC796DFE441}"/>
              </a:ext>
            </a:extLst>
          </p:cNvPr>
          <p:cNvGrpSpPr/>
          <p:nvPr/>
        </p:nvGrpSpPr>
        <p:grpSpPr>
          <a:xfrm>
            <a:off x="6578246" y="2320365"/>
            <a:ext cx="1694486" cy="1579585"/>
            <a:chOff x="5076134" y="2239619"/>
            <a:chExt cx="1694486" cy="157958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27097D5-97A4-4917-8D56-92737EB9A728}"/>
                </a:ext>
              </a:extLst>
            </p:cNvPr>
            <p:cNvGrpSpPr/>
            <p:nvPr/>
          </p:nvGrpSpPr>
          <p:grpSpPr>
            <a:xfrm>
              <a:off x="5163230" y="2239619"/>
              <a:ext cx="1607390" cy="1261884"/>
              <a:chOff x="1704484" y="1766707"/>
              <a:chExt cx="1038452" cy="1261884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EE717D2-67E6-4CE7-A1AF-6129AE14F483}"/>
                  </a:ext>
                </a:extLst>
              </p:cNvPr>
              <p:cNvSpPr txBox="1"/>
              <p:nvPr/>
            </p:nvSpPr>
            <p:spPr>
              <a:xfrm>
                <a:off x="1724504" y="2012928"/>
                <a:ext cx="101843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Lorem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ipsum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dolor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sit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amet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,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consectetuer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adipiscing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elit,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sed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diam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nonummy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nibh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455846A-99D6-48D4-B521-519B35C6AB1A}"/>
                  </a:ext>
                </a:extLst>
              </p:cNvPr>
              <p:cNvSpPr txBox="1"/>
              <p:nvPr/>
            </p:nvSpPr>
            <p:spPr>
              <a:xfrm>
                <a:off x="1704484" y="1766707"/>
                <a:ext cx="1023846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tr-TR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C462C35-EE75-4906-BEEB-AFEE0A5CD958}"/>
                </a:ext>
              </a:extLst>
            </p:cNvPr>
            <p:cNvCxnSpPr/>
            <p:nvPr/>
          </p:nvCxnSpPr>
          <p:spPr>
            <a:xfrm>
              <a:off x="5076134" y="2305582"/>
              <a:ext cx="10011" cy="1513622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17F4C11-30B2-4A0B-BAEC-B949620ABF52}"/>
              </a:ext>
            </a:extLst>
          </p:cNvPr>
          <p:cNvGrpSpPr/>
          <p:nvPr/>
        </p:nvGrpSpPr>
        <p:grpSpPr>
          <a:xfrm>
            <a:off x="8297488" y="2112579"/>
            <a:ext cx="1694486" cy="1583981"/>
            <a:chOff x="6917850" y="2038453"/>
            <a:chExt cx="1694486" cy="1583981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4667BF9-DE65-4272-B783-0DEED68C9511}"/>
                </a:ext>
              </a:extLst>
            </p:cNvPr>
            <p:cNvGrpSpPr/>
            <p:nvPr/>
          </p:nvGrpSpPr>
          <p:grpSpPr>
            <a:xfrm>
              <a:off x="7004946" y="2038453"/>
              <a:ext cx="1607390" cy="1261884"/>
              <a:chOff x="1704484" y="1766707"/>
              <a:chExt cx="1038452" cy="1261884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E949D86-90E6-48EE-B447-BF25D949D5D7}"/>
                  </a:ext>
                </a:extLst>
              </p:cNvPr>
              <p:cNvSpPr txBox="1"/>
              <p:nvPr/>
            </p:nvSpPr>
            <p:spPr>
              <a:xfrm>
                <a:off x="1724504" y="2012928"/>
                <a:ext cx="101843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Lorem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ipsum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dolor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sit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amet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,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consectetuer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adipiscing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elit,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sed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diam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nonummy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nibh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4741E77-849C-48B8-AE0F-F861D2F8FF98}"/>
                  </a:ext>
                </a:extLst>
              </p:cNvPr>
              <p:cNvSpPr txBox="1"/>
              <p:nvPr/>
            </p:nvSpPr>
            <p:spPr>
              <a:xfrm>
                <a:off x="1704484" y="1766707"/>
                <a:ext cx="1023846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tr-TR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320BA81-62C5-41B1-9BA3-9CA7FCAF8693}"/>
                </a:ext>
              </a:extLst>
            </p:cNvPr>
            <p:cNvCxnSpPr/>
            <p:nvPr/>
          </p:nvCxnSpPr>
          <p:spPr>
            <a:xfrm>
              <a:off x="6917850" y="2108812"/>
              <a:ext cx="10011" cy="1513622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570F507-CDF6-45C8-8471-85BE6B73A9FE}"/>
              </a:ext>
            </a:extLst>
          </p:cNvPr>
          <p:cNvGrpSpPr/>
          <p:nvPr/>
        </p:nvGrpSpPr>
        <p:grpSpPr>
          <a:xfrm>
            <a:off x="10016732" y="1900399"/>
            <a:ext cx="1694486" cy="1588375"/>
            <a:chOff x="8759566" y="1837287"/>
            <a:chExt cx="1694486" cy="1588375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1BF5BB4-111C-4299-8531-69656D21D52E}"/>
                </a:ext>
              </a:extLst>
            </p:cNvPr>
            <p:cNvGrpSpPr/>
            <p:nvPr/>
          </p:nvGrpSpPr>
          <p:grpSpPr>
            <a:xfrm>
              <a:off x="8846662" y="1837287"/>
              <a:ext cx="1607390" cy="1261884"/>
              <a:chOff x="1704484" y="1766707"/>
              <a:chExt cx="1038452" cy="1261884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38DDC76-87E7-4911-9E7F-D267DA8A48E0}"/>
                  </a:ext>
                </a:extLst>
              </p:cNvPr>
              <p:cNvSpPr txBox="1"/>
              <p:nvPr/>
            </p:nvSpPr>
            <p:spPr>
              <a:xfrm>
                <a:off x="1724504" y="2012928"/>
                <a:ext cx="101843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Lorem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ipsum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dolor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sit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amet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,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consectetuer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adipiscing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elit,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sed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diam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nonummy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nibh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A42C118-AB5E-4ED4-B743-F40C5319B41D}"/>
                  </a:ext>
                </a:extLst>
              </p:cNvPr>
              <p:cNvSpPr txBox="1"/>
              <p:nvPr/>
            </p:nvSpPr>
            <p:spPr>
              <a:xfrm>
                <a:off x="1704484" y="1766707"/>
                <a:ext cx="1023846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tr-TR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8D67AF8-DBFF-427D-8B1D-A67A05A24BC7}"/>
                </a:ext>
              </a:extLst>
            </p:cNvPr>
            <p:cNvCxnSpPr/>
            <p:nvPr/>
          </p:nvCxnSpPr>
          <p:spPr>
            <a:xfrm>
              <a:off x="8759566" y="1912040"/>
              <a:ext cx="10011" cy="1513622"/>
            </a:xfrm>
            <a:prstGeom prst="line">
              <a:avLst/>
            </a:prstGeom>
            <a:ln w="19050">
              <a:solidFill>
                <a:schemeClr val="accent5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04CB902-27AA-4C65-841B-20BE8DB38E3D}"/>
              </a:ext>
            </a:extLst>
          </p:cNvPr>
          <p:cNvGrpSpPr/>
          <p:nvPr/>
        </p:nvGrpSpPr>
        <p:grpSpPr>
          <a:xfrm>
            <a:off x="1420520" y="2917348"/>
            <a:ext cx="1694486" cy="1570793"/>
            <a:chOff x="1392702" y="2641951"/>
            <a:chExt cx="1694486" cy="157079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A1D46438-4291-4E70-AC87-BB0EE3A53ECD}"/>
                </a:ext>
              </a:extLst>
            </p:cNvPr>
            <p:cNvGrpSpPr/>
            <p:nvPr/>
          </p:nvGrpSpPr>
          <p:grpSpPr>
            <a:xfrm>
              <a:off x="1479798" y="2641951"/>
              <a:ext cx="1607390" cy="1261884"/>
              <a:chOff x="1704484" y="1766707"/>
              <a:chExt cx="1038452" cy="1261884"/>
            </a:xfrm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00D8B3A-8D86-4040-931B-5C5CFE764191}"/>
                  </a:ext>
                </a:extLst>
              </p:cNvPr>
              <p:cNvSpPr txBox="1"/>
              <p:nvPr/>
            </p:nvSpPr>
            <p:spPr>
              <a:xfrm>
                <a:off x="1724504" y="2012928"/>
                <a:ext cx="101843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Lorem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ipsum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dolor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sit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amet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,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consectetuer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adipiscing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elit,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sed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diam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nonummy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nibh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E7FCF90-74E6-4F53-98AE-CB266DEBB125}"/>
                  </a:ext>
                </a:extLst>
              </p:cNvPr>
              <p:cNvSpPr txBox="1"/>
              <p:nvPr/>
            </p:nvSpPr>
            <p:spPr>
              <a:xfrm>
                <a:off x="1704484" y="1766707"/>
                <a:ext cx="1023846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tr-TR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88EB5A3-5D20-4CD9-BEAE-F643A940497F}"/>
                </a:ext>
              </a:extLst>
            </p:cNvPr>
            <p:cNvCxnSpPr/>
            <p:nvPr/>
          </p:nvCxnSpPr>
          <p:spPr>
            <a:xfrm>
              <a:off x="1392702" y="2699122"/>
              <a:ext cx="10011" cy="1513622"/>
            </a:xfrm>
            <a:prstGeom prst="line">
              <a:avLst/>
            </a:prstGeom>
            <a:ln w="19050">
              <a:solidFill>
                <a:schemeClr val="accent6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606CB52-554A-49ED-B692-A85595C669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1B999FC2-0E30-4A08-A18C-07827B07F7FE}"/>
              </a:ext>
            </a:extLst>
          </p:cNvPr>
          <p:cNvGrpSpPr/>
          <p:nvPr/>
        </p:nvGrpSpPr>
        <p:grpSpPr>
          <a:xfrm>
            <a:off x="7157425" y="2335770"/>
            <a:ext cx="4694396" cy="1447796"/>
            <a:chOff x="7157425" y="2254164"/>
            <a:chExt cx="4694396" cy="144779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DEC145-DF52-418B-909A-5243E429DB80}"/>
                </a:ext>
              </a:extLst>
            </p:cNvPr>
            <p:cNvSpPr txBox="1"/>
            <p:nvPr/>
          </p:nvSpPr>
          <p:spPr>
            <a:xfrm>
              <a:off x="7157425" y="2254164"/>
              <a:ext cx="4694396" cy="430887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tr-TR" altLang="ko-KR" sz="2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Image</a:t>
              </a:r>
              <a:endParaRPr lang="ko-KR" altLang="en-US" sz="28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93DD00-4BE4-4ABC-9F6A-57CBBA45881B}"/>
                </a:ext>
              </a:extLst>
            </p:cNvPr>
            <p:cNvSpPr txBox="1"/>
            <p:nvPr/>
          </p:nvSpPr>
          <p:spPr>
            <a:xfrm>
              <a:off x="7157425" y="3240295"/>
              <a:ext cx="46943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Lorem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ipsum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dolor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sit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amet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consectetuer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adipiscing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elit,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sed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diam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nonummy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nibh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628C5C4-3E75-4CF7-8428-B00FEA711D6D}"/>
              </a:ext>
            </a:extLst>
          </p:cNvPr>
          <p:cNvCxnSpPr>
            <a:cxnSpLocks/>
          </p:cNvCxnSpPr>
          <p:nvPr/>
        </p:nvCxnSpPr>
        <p:spPr>
          <a:xfrm>
            <a:off x="7183801" y="3267880"/>
            <a:ext cx="4586758" cy="0"/>
          </a:xfrm>
          <a:prstGeom prst="line">
            <a:avLst/>
          </a:prstGeom>
          <a:ln w="19050">
            <a:solidFill>
              <a:schemeClr val="bg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sim Yer Tutucusu 6">
            <a:extLst>
              <a:ext uri="{FF2B5EF4-FFF2-40B4-BE49-F238E27FC236}">
                <a16:creationId xmlns:a16="http://schemas.microsoft.com/office/drawing/2014/main" id="{D36027D9-AAB6-416A-BDB2-1CE7FB6F1819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E1309E5-37D7-40E9-8B3C-B0B7DD508972}"/>
              </a:ext>
            </a:extLst>
          </p:cNvPr>
          <p:cNvGrpSpPr/>
          <p:nvPr/>
        </p:nvGrpSpPr>
        <p:grpSpPr>
          <a:xfrm>
            <a:off x="1853360" y="2465901"/>
            <a:ext cx="3028217" cy="3026664"/>
            <a:chOff x="4574848" y="1897856"/>
            <a:chExt cx="3028217" cy="302666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D885441-F5CC-4617-82D9-507F7E842124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8C4C749-A050-4531-9F9B-1221DDB374E3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dirty="0" err="1"/>
              <a:t>Infographic</a:t>
            </a:r>
            <a:endParaRPr lang="en-US" dirty="0"/>
          </a:p>
        </p:txBody>
      </p:sp>
      <p:grpSp>
        <p:nvGrpSpPr>
          <p:cNvPr id="3" name="그룹 9">
            <a:extLst>
              <a:ext uri="{FF2B5EF4-FFF2-40B4-BE49-F238E27FC236}">
                <a16:creationId xmlns:a16="http://schemas.microsoft.com/office/drawing/2014/main" id="{6E5EDFCA-022D-4D8C-B506-D48E7987FC6D}"/>
              </a:ext>
            </a:extLst>
          </p:cNvPr>
          <p:cNvGrpSpPr/>
          <p:nvPr/>
        </p:nvGrpSpPr>
        <p:grpSpPr>
          <a:xfrm>
            <a:off x="1431122" y="1667654"/>
            <a:ext cx="4734219" cy="4623159"/>
            <a:chOff x="924229" y="1606109"/>
            <a:chExt cx="4734219" cy="4623159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2D30939D-7BAB-4EB5-8569-0029344FA1A4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7994494"/>
                <a:gd name="adj2" fmla="val 3631056"/>
                <a:gd name="adj3" fmla="val 126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4DDF060-EEDF-4988-9BF7-DF5C80C3C6BA}"/>
                </a:ext>
              </a:extLst>
            </p:cNvPr>
            <p:cNvSpPr/>
            <p:nvPr/>
          </p:nvSpPr>
          <p:spPr>
            <a:xfrm>
              <a:off x="4238091" y="1766259"/>
              <a:ext cx="288032" cy="28803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FAF1C4F-1585-4324-97C6-A80BBCD98325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137CBE5-6FD2-4BFF-9EC9-16F2B14D4873}"/>
                </a:ext>
              </a:extLst>
            </p:cNvPr>
            <p:cNvSpPr/>
            <p:nvPr/>
          </p:nvSpPr>
          <p:spPr>
            <a:xfrm>
              <a:off x="4238091" y="5754540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54C6482-C76F-45F7-B58F-789F906C3898}"/>
                </a:ext>
              </a:extLst>
            </p:cNvPr>
            <p:cNvSpPr/>
            <p:nvPr/>
          </p:nvSpPr>
          <p:spPr>
            <a:xfrm>
              <a:off x="5072001" y="2610815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85AFA3-65FA-40AA-AF30-441647ADF4D4}"/>
                </a:ext>
              </a:extLst>
            </p:cNvPr>
            <p:cNvSpPr/>
            <p:nvPr/>
          </p:nvSpPr>
          <p:spPr>
            <a:xfrm>
              <a:off x="5049075" y="4941168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8" name="그룹 3">
            <a:extLst>
              <a:ext uri="{FF2B5EF4-FFF2-40B4-BE49-F238E27FC236}">
                <a16:creationId xmlns:a16="http://schemas.microsoft.com/office/drawing/2014/main" id="{22F06E0B-6481-4998-BDC8-AA32FCD8A6F0}"/>
              </a:ext>
            </a:extLst>
          </p:cNvPr>
          <p:cNvGrpSpPr/>
          <p:nvPr/>
        </p:nvGrpSpPr>
        <p:grpSpPr>
          <a:xfrm>
            <a:off x="1242221" y="1853985"/>
            <a:ext cx="4250497" cy="4250497"/>
            <a:chOff x="735328" y="1762623"/>
            <a:chExt cx="4250497" cy="4250497"/>
          </a:xfrm>
        </p:grpSpPr>
        <p:sp>
          <p:nvSpPr>
            <p:cNvPr id="29" name="Block Arc 28">
              <a:extLst>
                <a:ext uri="{FF2B5EF4-FFF2-40B4-BE49-F238E27FC236}">
                  <a16:creationId xmlns:a16="http://schemas.microsoft.com/office/drawing/2014/main" id="{4FB8DD43-B8B8-4836-A71E-659955979701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4228396"/>
                <a:gd name="adj2" fmla="val 7060926"/>
                <a:gd name="adj3" fmla="val 524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0" name="Block Arc 29">
              <a:extLst>
                <a:ext uri="{FF2B5EF4-FFF2-40B4-BE49-F238E27FC236}">
                  <a16:creationId xmlns:a16="http://schemas.microsoft.com/office/drawing/2014/main" id="{39AD61B8-64DB-48B2-A293-8BA2A4FFDBBD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492588"/>
                <a:gd name="adj2" fmla="val 4237585"/>
                <a:gd name="adj3" fmla="val 522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1" name="Block Arc 30">
              <a:extLst>
                <a:ext uri="{FF2B5EF4-FFF2-40B4-BE49-F238E27FC236}">
                  <a16:creationId xmlns:a16="http://schemas.microsoft.com/office/drawing/2014/main" id="{FDED364F-5E0B-4B82-97AD-7355D6905102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20334074"/>
                <a:gd name="adj2" fmla="val 1503961"/>
                <a:gd name="adj3" fmla="val 528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2" name="Block Arc 31">
              <a:extLst>
                <a:ext uri="{FF2B5EF4-FFF2-40B4-BE49-F238E27FC236}">
                  <a16:creationId xmlns:a16="http://schemas.microsoft.com/office/drawing/2014/main" id="{2918E7AD-0C23-4EA7-81FF-19DDBCFDFCA3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7549958"/>
                <a:gd name="adj2" fmla="val 20340767"/>
                <a:gd name="adj3" fmla="val 528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3" name="Block Arc 5">
              <a:extLst>
                <a:ext uri="{FF2B5EF4-FFF2-40B4-BE49-F238E27FC236}">
                  <a16:creationId xmlns:a16="http://schemas.microsoft.com/office/drawing/2014/main" id="{8C64DB15-620D-42E8-B431-290C3885137E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4520241"/>
                <a:gd name="adj2" fmla="val 17553267"/>
                <a:gd name="adj3" fmla="val 5243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BC4DDC2-6A8F-4C62-846C-B1B8E22A792D}"/>
              </a:ext>
            </a:extLst>
          </p:cNvPr>
          <p:cNvGrpSpPr/>
          <p:nvPr/>
        </p:nvGrpSpPr>
        <p:grpSpPr>
          <a:xfrm>
            <a:off x="5832711" y="1578800"/>
            <a:ext cx="4623159" cy="821993"/>
            <a:chOff x="5832711" y="1578800"/>
            <a:chExt cx="4623159" cy="82199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21C5C5-D0A7-4884-B2AD-182D1BB8B900}"/>
                </a:ext>
              </a:extLst>
            </p:cNvPr>
            <p:cNvSpPr txBox="1"/>
            <p:nvPr/>
          </p:nvSpPr>
          <p:spPr>
            <a:xfrm>
              <a:off x="5832711" y="1939128"/>
              <a:ext cx="4623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Lorem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ipsum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dolor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sit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amet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consectetuer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adipiscing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elit,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sed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diam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nonummy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nibh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161E3B-C131-425F-89F5-A4EE74B71014}"/>
                </a:ext>
              </a:extLst>
            </p:cNvPr>
            <p:cNvSpPr txBox="1"/>
            <p:nvPr/>
          </p:nvSpPr>
          <p:spPr>
            <a:xfrm>
              <a:off x="5832711" y="1578800"/>
              <a:ext cx="4623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400" b="1" dirty="0">
                  <a:cs typeface="Arial" pitchFamily="34" charset="0"/>
                </a:rPr>
                <a:t>Content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E415DC2-66BA-45E0-A613-AD5B685BB9FA}"/>
                </a:ext>
              </a:extLst>
            </p:cNvPr>
            <p:cNvCxnSpPr>
              <a:cxnSpLocks/>
            </p:cNvCxnSpPr>
            <p:nvPr/>
          </p:nvCxnSpPr>
          <p:spPr>
            <a:xfrm>
              <a:off x="5832711" y="1932038"/>
              <a:ext cx="4623159" cy="7090"/>
            </a:xfrm>
            <a:prstGeom prst="line">
              <a:avLst/>
            </a:prstGeom>
            <a:ln w="19050">
              <a:solidFill>
                <a:schemeClr val="accent6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C052AF4-2879-48AE-94B7-5AD4887731D8}"/>
              </a:ext>
            </a:extLst>
          </p:cNvPr>
          <p:cNvGrpSpPr/>
          <p:nvPr/>
        </p:nvGrpSpPr>
        <p:grpSpPr>
          <a:xfrm>
            <a:off x="6476519" y="2592034"/>
            <a:ext cx="4670837" cy="821993"/>
            <a:chOff x="6476519" y="2592034"/>
            <a:chExt cx="4670837" cy="8219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C50734-303C-41B0-9C8A-74783E9A3617}"/>
                </a:ext>
              </a:extLst>
            </p:cNvPr>
            <p:cNvSpPr txBox="1"/>
            <p:nvPr/>
          </p:nvSpPr>
          <p:spPr>
            <a:xfrm>
              <a:off x="6524197" y="2952362"/>
              <a:ext cx="4623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Lorem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ipsum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dolor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sit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amet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consectetuer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adipiscing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elit,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sed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diam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nonummy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nibh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AD89196-494B-4490-A63F-DC650A20B2E9}"/>
                </a:ext>
              </a:extLst>
            </p:cNvPr>
            <p:cNvSpPr txBox="1"/>
            <p:nvPr/>
          </p:nvSpPr>
          <p:spPr>
            <a:xfrm>
              <a:off x="6524197" y="2592034"/>
              <a:ext cx="4623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400" b="1" dirty="0">
                  <a:cs typeface="Arial" pitchFamily="34" charset="0"/>
                </a:rPr>
                <a:t>Content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62477C7-A17E-485E-A9D8-0FE0ED832BA9}"/>
                </a:ext>
              </a:extLst>
            </p:cNvPr>
            <p:cNvCxnSpPr>
              <a:cxnSpLocks/>
            </p:cNvCxnSpPr>
            <p:nvPr/>
          </p:nvCxnSpPr>
          <p:spPr>
            <a:xfrm>
              <a:off x="6476519" y="2922541"/>
              <a:ext cx="4623159" cy="709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AA54DC4-4042-4040-9469-D508D4954746}"/>
              </a:ext>
            </a:extLst>
          </p:cNvPr>
          <p:cNvGrpSpPr/>
          <p:nvPr/>
        </p:nvGrpSpPr>
        <p:grpSpPr>
          <a:xfrm>
            <a:off x="6884237" y="3605268"/>
            <a:ext cx="4623159" cy="821993"/>
            <a:chOff x="6884237" y="3605268"/>
            <a:chExt cx="4623159" cy="82199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AF7AC50-34DB-458D-B763-E8A287319F8A}"/>
                </a:ext>
              </a:extLst>
            </p:cNvPr>
            <p:cNvSpPr txBox="1"/>
            <p:nvPr/>
          </p:nvSpPr>
          <p:spPr>
            <a:xfrm>
              <a:off x="6884237" y="3965596"/>
              <a:ext cx="4623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Lorem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ipsum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dolor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sit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amet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consectetuer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adipiscing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elit,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sed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diam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nonummy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nibh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0D1F280-B7BD-4C25-B944-D0F7FD13AD3A}"/>
                </a:ext>
              </a:extLst>
            </p:cNvPr>
            <p:cNvSpPr txBox="1"/>
            <p:nvPr/>
          </p:nvSpPr>
          <p:spPr>
            <a:xfrm>
              <a:off x="6884237" y="3605268"/>
              <a:ext cx="4623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400" b="1" dirty="0">
                  <a:cs typeface="Arial" pitchFamily="34" charset="0"/>
                </a:rPr>
                <a:t>Content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06828D3-8C27-4CD4-A49E-B9FD18921677}"/>
                </a:ext>
              </a:extLst>
            </p:cNvPr>
            <p:cNvCxnSpPr>
              <a:cxnSpLocks/>
            </p:cNvCxnSpPr>
            <p:nvPr/>
          </p:nvCxnSpPr>
          <p:spPr>
            <a:xfrm>
              <a:off x="6884237" y="3932230"/>
              <a:ext cx="4623159" cy="709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51AE915-EDF8-42E4-A20C-1344C81E2532}"/>
              </a:ext>
            </a:extLst>
          </p:cNvPr>
          <p:cNvGrpSpPr/>
          <p:nvPr/>
        </p:nvGrpSpPr>
        <p:grpSpPr>
          <a:xfrm>
            <a:off x="6476519" y="4618502"/>
            <a:ext cx="4670837" cy="821993"/>
            <a:chOff x="6476519" y="4618502"/>
            <a:chExt cx="4670837" cy="82199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8058C9-E62B-4B97-881A-2AC1CE44475F}"/>
                </a:ext>
              </a:extLst>
            </p:cNvPr>
            <p:cNvSpPr txBox="1"/>
            <p:nvPr/>
          </p:nvSpPr>
          <p:spPr>
            <a:xfrm>
              <a:off x="6524197" y="4978830"/>
              <a:ext cx="4623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Lorem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ipsum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dolor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sit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amet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consectetuer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adipiscing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elit,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sed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diam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nonummy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nibh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57F58CA-56F2-4821-BB73-B8BB382EFA5C}"/>
                </a:ext>
              </a:extLst>
            </p:cNvPr>
            <p:cNvSpPr txBox="1"/>
            <p:nvPr/>
          </p:nvSpPr>
          <p:spPr>
            <a:xfrm>
              <a:off x="6524197" y="4618502"/>
              <a:ext cx="4623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400" b="1" dirty="0">
                  <a:cs typeface="Arial" pitchFamily="34" charset="0"/>
                </a:rPr>
                <a:t>Content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0A62838-0FEC-4220-858E-5ADA084C7629}"/>
                </a:ext>
              </a:extLst>
            </p:cNvPr>
            <p:cNvCxnSpPr>
              <a:cxnSpLocks/>
            </p:cNvCxnSpPr>
            <p:nvPr/>
          </p:nvCxnSpPr>
          <p:spPr>
            <a:xfrm>
              <a:off x="6476519" y="4950863"/>
              <a:ext cx="4623159" cy="7090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EE72D9B-451D-4732-908F-2A23327D1CC9}"/>
              </a:ext>
            </a:extLst>
          </p:cNvPr>
          <p:cNvGrpSpPr/>
          <p:nvPr/>
        </p:nvGrpSpPr>
        <p:grpSpPr>
          <a:xfrm>
            <a:off x="5832711" y="5631735"/>
            <a:ext cx="4623159" cy="821993"/>
            <a:chOff x="5832711" y="5631735"/>
            <a:chExt cx="4623159" cy="82199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1972C4-8DE6-4550-8F9C-FBD0443E89E7}"/>
                </a:ext>
              </a:extLst>
            </p:cNvPr>
            <p:cNvSpPr txBox="1"/>
            <p:nvPr/>
          </p:nvSpPr>
          <p:spPr>
            <a:xfrm>
              <a:off x="5832711" y="5992063"/>
              <a:ext cx="4623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Lorem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ipsum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dolor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sit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amet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consectetuer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adipiscing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elit,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sed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diam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nonummy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nibh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406B6B4-207D-4597-9EE9-AE5D2EEF0BE9}"/>
                </a:ext>
              </a:extLst>
            </p:cNvPr>
            <p:cNvSpPr txBox="1"/>
            <p:nvPr/>
          </p:nvSpPr>
          <p:spPr>
            <a:xfrm>
              <a:off x="5832711" y="5631735"/>
              <a:ext cx="4623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400" b="1" dirty="0">
                  <a:cs typeface="Arial" pitchFamily="34" charset="0"/>
                </a:rPr>
                <a:t>Content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CD8B808-BE47-4D6E-806F-99BAC33E5555}"/>
                </a:ext>
              </a:extLst>
            </p:cNvPr>
            <p:cNvCxnSpPr>
              <a:cxnSpLocks/>
            </p:cNvCxnSpPr>
            <p:nvPr/>
          </p:nvCxnSpPr>
          <p:spPr>
            <a:xfrm>
              <a:off x="5832711" y="5958697"/>
              <a:ext cx="4623159" cy="7090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8F0F7073-514E-44F9-B007-D3EA0EDF1ED0}"/>
              </a:ext>
            </a:extLst>
          </p:cNvPr>
          <p:cNvGrpSpPr/>
          <p:nvPr/>
        </p:nvGrpSpPr>
        <p:grpSpPr>
          <a:xfrm>
            <a:off x="8449420" y="5111039"/>
            <a:ext cx="2822633" cy="1019645"/>
            <a:chOff x="942364" y="1778065"/>
            <a:chExt cx="2822633" cy="1019645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8CFBF1A7-EC63-4EA3-A4BE-A7E7A5E8AAF2}"/>
                </a:ext>
              </a:extLst>
            </p:cNvPr>
            <p:cNvGrpSpPr/>
            <p:nvPr/>
          </p:nvGrpSpPr>
          <p:grpSpPr>
            <a:xfrm>
              <a:off x="955603" y="1778065"/>
              <a:ext cx="2809394" cy="1019645"/>
              <a:chOff x="-499931" y="1090974"/>
              <a:chExt cx="3859356" cy="1019645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0A44B0F-11F9-419E-A756-BB25B818FD44}"/>
                  </a:ext>
                </a:extLst>
              </p:cNvPr>
              <p:cNvSpPr txBox="1"/>
              <p:nvPr/>
            </p:nvSpPr>
            <p:spPr>
              <a:xfrm>
                <a:off x="-499931" y="1090974"/>
                <a:ext cx="385935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tr-TR" altLang="ko-KR" sz="1200" b="1" dirty="0">
                    <a:cs typeface="Arial" pitchFamily="34" charset="0"/>
                  </a:rPr>
                  <a:t>Content Here</a:t>
                </a:r>
                <a:endParaRPr lang="ko-KR" altLang="en-US" sz="1200" b="1" dirty="0">
                  <a:cs typeface="Arial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0C2A2EF-8013-4912-A433-C1CFD48279A2}"/>
                  </a:ext>
                </a:extLst>
              </p:cNvPr>
              <p:cNvSpPr txBox="1"/>
              <p:nvPr/>
            </p:nvSpPr>
            <p:spPr>
              <a:xfrm>
                <a:off x="-499931" y="1464288"/>
                <a:ext cx="3845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Lorem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ipsum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dolor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sit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amet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,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consectetuer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adipiscing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elit,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sed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diam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nonummy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nibh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7A52CA4-D6E2-429F-960A-A53F5E6A3288}"/>
                </a:ext>
              </a:extLst>
            </p:cNvPr>
            <p:cNvCxnSpPr>
              <a:cxnSpLocks/>
            </p:cNvCxnSpPr>
            <p:nvPr/>
          </p:nvCxnSpPr>
          <p:spPr>
            <a:xfrm>
              <a:off x="942364" y="2101337"/>
              <a:ext cx="2774406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F80A981-1FF7-4AA0-BCFE-917D001A7837}"/>
              </a:ext>
            </a:extLst>
          </p:cNvPr>
          <p:cNvGrpSpPr/>
          <p:nvPr/>
        </p:nvGrpSpPr>
        <p:grpSpPr>
          <a:xfrm>
            <a:off x="8418040" y="1778065"/>
            <a:ext cx="2822633" cy="1019645"/>
            <a:chOff x="942364" y="1778065"/>
            <a:chExt cx="2822633" cy="101964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D4421B6-18DF-4A7D-A934-7E6A57426F31}"/>
                </a:ext>
              </a:extLst>
            </p:cNvPr>
            <p:cNvGrpSpPr/>
            <p:nvPr/>
          </p:nvGrpSpPr>
          <p:grpSpPr>
            <a:xfrm>
              <a:off x="955603" y="1778065"/>
              <a:ext cx="2809394" cy="1019645"/>
              <a:chOff x="-499931" y="1090974"/>
              <a:chExt cx="3859356" cy="1019645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9FAA3D8-577B-4302-BA84-6FA3AD4D5885}"/>
                  </a:ext>
                </a:extLst>
              </p:cNvPr>
              <p:cNvSpPr txBox="1"/>
              <p:nvPr/>
            </p:nvSpPr>
            <p:spPr>
              <a:xfrm>
                <a:off x="-499931" y="1090974"/>
                <a:ext cx="385935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tr-TR" altLang="ko-KR" sz="1200" b="1" dirty="0">
                    <a:cs typeface="Arial" pitchFamily="34" charset="0"/>
                  </a:rPr>
                  <a:t>Content Here</a:t>
                </a:r>
                <a:endParaRPr lang="ko-KR" altLang="en-US" sz="1200" b="1" dirty="0">
                  <a:cs typeface="Arial" pitchFamily="34" charset="0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96223CB-9CDF-4B0B-A7BB-9912FD306866}"/>
                  </a:ext>
                </a:extLst>
              </p:cNvPr>
              <p:cNvSpPr txBox="1"/>
              <p:nvPr/>
            </p:nvSpPr>
            <p:spPr>
              <a:xfrm>
                <a:off x="-499931" y="1464288"/>
                <a:ext cx="3845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Lorem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ipsum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dolor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sit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amet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,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consectetuer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adipiscing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elit,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sed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diam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nonummy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nibh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FF54CBF-54B3-4A63-A232-FFE302D8BC21}"/>
                </a:ext>
              </a:extLst>
            </p:cNvPr>
            <p:cNvCxnSpPr>
              <a:cxnSpLocks/>
            </p:cNvCxnSpPr>
            <p:nvPr/>
          </p:nvCxnSpPr>
          <p:spPr>
            <a:xfrm>
              <a:off x="942364" y="2101337"/>
              <a:ext cx="2774406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2AB24E1-D7BB-451D-9CF9-04FE6C4FACCD}"/>
              </a:ext>
            </a:extLst>
          </p:cNvPr>
          <p:cNvGrpSpPr/>
          <p:nvPr/>
        </p:nvGrpSpPr>
        <p:grpSpPr>
          <a:xfrm>
            <a:off x="973744" y="5111039"/>
            <a:ext cx="2822633" cy="1019645"/>
            <a:chOff x="942364" y="1778065"/>
            <a:chExt cx="2822633" cy="101964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F645463-8571-4067-ADCE-9F32A7456C16}"/>
                </a:ext>
              </a:extLst>
            </p:cNvPr>
            <p:cNvGrpSpPr/>
            <p:nvPr/>
          </p:nvGrpSpPr>
          <p:grpSpPr>
            <a:xfrm>
              <a:off x="955603" y="1778065"/>
              <a:ext cx="2809394" cy="1019645"/>
              <a:chOff x="-499931" y="1090974"/>
              <a:chExt cx="3859356" cy="1019645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7D7E9B2-B2EA-49A4-BB87-B325C1F8BBEE}"/>
                  </a:ext>
                </a:extLst>
              </p:cNvPr>
              <p:cNvSpPr txBox="1"/>
              <p:nvPr/>
            </p:nvSpPr>
            <p:spPr>
              <a:xfrm>
                <a:off x="-499931" y="1090974"/>
                <a:ext cx="385935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tr-TR" altLang="ko-KR" sz="1200" b="1" dirty="0">
                    <a:cs typeface="Arial" pitchFamily="34" charset="0"/>
                  </a:rPr>
                  <a:t>Content Here</a:t>
                </a:r>
                <a:endParaRPr lang="ko-KR" altLang="en-US" sz="1200" b="1" dirty="0">
                  <a:cs typeface="Arial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C1FF1A7-F90B-43E5-B54D-23CD1DE6357E}"/>
                  </a:ext>
                </a:extLst>
              </p:cNvPr>
              <p:cNvSpPr txBox="1"/>
              <p:nvPr/>
            </p:nvSpPr>
            <p:spPr>
              <a:xfrm>
                <a:off x="-499931" y="1464288"/>
                <a:ext cx="3845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Lorem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ipsum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dolor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sit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amet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,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consectetuer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adipiscing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elit,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sed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diam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nonummy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nibh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7A49691-BE6D-48AA-86A7-2D6BF54B68BA}"/>
                </a:ext>
              </a:extLst>
            </p:cNvPr>
            <p:cNvCxnSpPr>
              <a:cxnSpLocks/>
            </p:cNvCxnSpPr>
            <p:nvPr/>
          </p:nvCxnSpPr>
          <p:spPr>
            <a:xfrm>
              <a:off x="942364" y="2101337"/>
              <a:ext cx="2774406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dirty="0" err="1"/>
              <a:t>Infographic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0C9468-CC0E-4AEF-A762-E527B04DFD04}"/>
              </a:ext>
            </a:extLst>
          </p:cNvPr>
          <p:cNvSpPr/>
          <p:nvPr/>
        </p:nvSpPr>
        <p:spPr>
          <a:xfrm>
            <a:off x="1145214" y="3377202"/>
            <a:ext cx="2466454" cy="11839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3BD0AC9-8799-4647-BDA7-967D7266C054}"/>
              </a:ext>
            </a:extLst>
          </p:cNvPr>
          <p:cNvGrpSpPr/>
          <p:nvPr/>
        </p:nvGrpSpPr>
        <p:grpSpPr>
          <a:xfrm>
            <a:off x="1585775" y="3629848"/>
            <a:ext cx="1585333" cy="493983"/>
            <a:chOff x="3233964" y="1954419"/>
            <a:chExt cx="1410044" cy="49398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08939CF-54AF-4778-B689-B4B20407624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FD1035E-F39A-4F3A-93E9-B97624E3F6D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Lorem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ipsum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2151989-4B18-4658-90D6-1CA2A87483DA}"/>
              </a:ext>
            </a:extLst>
          </p:cNvPr>
          <p:cNvSpPr/>
          <p:nvPr/>
        </p:nvSpPr>
        <p:spPr>
          <a:xfrm>
            <a:off x="8593572" y="3377202"/>
            <a:ext cx="2464100" cy="11839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E2233C8-2267-4751-A900-946E973F6D00}"/>
              </a:ext>
            </a:extLst>
          </p:cNvPr>
          <p:cNvGrpSpPr/>
          <p:nvPr/>
        </p:nvGrpSpPr>
        <p:grpSpPr>
          <a:xfrm>
            <a:off x="9032957" y="3629848"/>
            <a:ext cx="1585333" cy="493983"/>
            <a:chOff x="3233964" y="1954419"/>
            <a:chExt cx="1410044" cy="49398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B6B02A2-8DF8-4E72-9779-4BD6291656F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243598E-015D-4EDA-A398-BD7D0F14F7A6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Lorem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ipsum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E4CC14E-0133-4C8F-94A9-6B395DFB96B7}"/>
              </a:ext>
            </a:extLst>
          </p:cNvPr>
          <p:cNvGrpSpPr/>
          <p:nvPr/>
        </p:nvGrpSpPr>
        <p:grpSpPr>
          <a:xfrm>
            <a:off x="942364" y="1778065"/>
            <a:ext cx="2822633" cy="1019645"/>
            <a:chOff x="942364" y="1778065"/>
            <a:chExt cx="2822633" cy="101964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54956E1-77FF-491D-B27C-B4D3459210AC}"/>
                </a:ext>
              </a:extLst>
            </p:cNvPr>
            <p:cNvGrpSpPr/>
            <p:nvPr/>
          </p:nvGrpSpPr>
          <p:grpSpPr>
            <a:xfrm>
              <a:off x="955603" y="1778065"/>
              <a:ext cx="2809394" cy="1019645"/>
              <a:chOff x="-499931" y="1090974"/>
              <a:chExt cx="3859356" cy="1019645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98619D0-6731-40F3-A8FA-6EF4D0672637}"/>
                  </a:ext>
                </a:extLst>
              </p:cNvPr>
              <p:cNvSpPr txBox="1"/>
              <p:nvPr/>
            </p:nvSpPr>
            <p:spPr>
              <a:xfrm>
                <a:off x="-499931" y="1090974"/>
                <a:ext cx="385935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tr-TR" altLang="ko-KR" sz="1200" b="1" dirty="0">
                    <a:cs typeface="Arial" pitchFamily="34" charset="0"/>
                  </a:rPr>
                  <a:t>Content Here</a:t>
                </a:r>
                <a:endParaRPr lang="ko-KR" altLang="en-US" sz="1200" b="1" dirty="0">
                  <a:cs typeface="Arial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E46E3F9-53F2-479A-B2A3-70835F383776}"/>
                  </a:ext>
                </a:extLst>
              </p:cNvPr>
              <p:cNvSpPr txBox="1"/>
              <p:nvPr/>
            </p:nvSpPr>
            <p:spPr>
              <a:xfrm>
                <a:off x="-499931" y="1464288"/>
                <a:ext cx="3845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Lorem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ipsum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dolor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sit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amet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,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consectetuer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adipiscing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elit,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sed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diam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nonummy</a:t>
                </a:r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tr-TR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nibh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588A5C3-6F7B-4D89-868D-8911F2326061}"/>
                </a:ext>
              </a:extLst>
            </p:cNvPr>
            <p:cNvCxnSpPr>
              <a:cxnSpLocks/>
            </p:cNvCxnSpPr>
            <p:nvPr/>
          </p:nvCxnSpPr>
          <p:spPr>
            <a:xfrm>
              <a:off x="942364" y="2101337"/>
              <a:ext cx="2774406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Dikdörtgen 62">
            <a:extLst>
              <a:ext uri="{FF2B5EF4-FFF2-40B4-BE49-F238E27FC236}">
                <a16:creationId xmlns:a16="http://schemas.microsoft.com/office/drawing/2014/main" id="{20DEF1F4-24FE-43A6-B6A4-1869DC6B883F}"/>
              </a:ext>
            </a:extLst>
          </p:cNvPr>
          <p:cNvSpPr/>
          <p:nvPr/>
        </p:nvSpPr>
        <p:spPr>
          <a:xfrm>
            <a:off x="4503854" y="2459717"/>
            <a:ext cx="3435556" cy="2894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dirty="0" err="1"/>
              <a:t>Infographic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F191AA1-9CF9-4D90-968E-052656EB751B}"/>
              </a:ext>
            </a:extLst>
          </p:cNvPr>
          <p:cNvGrpSpPr/>
          <p:nvPr/>
        </p:nvGrpSpPr>
        <p:grpSpPr>
          <a:xfrm>
            <a:off x="4943476" y="5248417"/>
            <a:ext cx="5676498" cy="738664"/>
            <a:chOff x="-643405" y="2832591"/>
            <a:chExt cx="5676498" cy="73866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A4DB460-3142-4061-B9B4-251C5B478FA9}"/>
                </a:ext>
              </a:extLst>
            </p:cNvPr>
            <p:cNvSpPr txBox="1"/>
            <p:nvPr/>
          </p:nvSpPr>
          <p:spPr>
            <a:xfrm>
              <a:off x="-643405" y="3109590"/>
              <a:ext cx="55450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Lorem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ipsum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dolor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sit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amet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consectetuer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adipiscing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elit,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sed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diam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nonummy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nibh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7265D7-325B-4E14-B39C-FEAC3559F80F}"/>
                </a:ext>
              </a:extLst>
            </p:cNvPr>
            <p:cNvSpPr txBox="1"/>
            <p:nvPr/>
          </p:nvSpPr>
          <p:spPr>
            <a:xfrm>
              <a:off x="1043608" y="2832591"/>
              <a:ext cx="3856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altLang="ko-KR" sz="1200" b="1" dirty="0">
                  <a:cs typeface="Arial" pitchFamily="34" charset="0"/>
                </a:rPr>
                <a:t>Content Here</a:t>
              </a:r>
              <a:endParaRPr lang="ko-KR" altLang="en-US" sz="1200" b="1" dirty="0">
                <a:cs typeface="Arial" pitchFamily="34" charset="0"/>
              </a:endParaRPr>
            </a:p>
            <a:p>
              <a:pPr algn="r"/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D2B2AC4-8E5D-4B9E-992D-E415871A0D87}"/>
                </a:ext>
              </a:extLst>
            </p:cNvPr>
            <p:cNvCxnSpPr>
              <a:cxnSpLocks/>
            </p:cNvCxnSpPr>
            <p:nvPr/>
          </p:nvCxnSpPr>
          <p:spPr>
            <a:xfrm>
              <a:off x="-544532" y="3096114"/>
              <a:ext cx="5577625" cy="3491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arallelogram 30">
            <a:extLst>
              <a:ext uri="{FF2B5EF4-FFF2-40B4-BE49-F238E27FC236}">
                <a16:creationId xmlns:a16="http://schemas.microsoft.com/office/drawing/2014/main" id="{B66CAA3E-D5C9-4FC3-8D11-B0D702736B19}"/>
              </a:ext>
            </a:extLst>
          </p:cNvPr>
          <p:cNvSpPr/>
          <p:nvPr/>
        </p:nvSpPr>
        <p:spPr>
          <a:xfrm flipH="1">
            <a:off x="10826408" y="5286147"/>
            <a:ext cx="477354" cy="47853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3BC1DF2-F7E2-4C93-B759-8B2287741092}"/>
              </a:ext>
            </a:extLst>
          </p:cNvPr>
          <p:cNvGrpSpPr/>
          <p:nvPr/>
        </p:nvGrpSpPr>
        <p:grpSpPr>
          <a:xfrm>
            <a:off x="4943475" y="2979084"/>
            <a:ext cx="5676499" cy="738664"/>
            <a:chOff x="-643406" y="2832591"/>
            <a:chExt cx="5676499" cy="7386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2070DDC-1263-45AD-8ACF-ED0597F60EF6}"/>
                </a:ext>
              </a:extLst>
            </p:cNvPr>
            <p:cNvSpPr txBox="1"/>
            <p:nvPr/>
          </p:nvSpPr>
          <p:spPr>
            <a:xfrm>
              <a:off x="-186206" y="3109590"/>
              <a:ext cx="5087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Lorem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ipsum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dolor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sit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amet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consectetuer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adipiscing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elit,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sed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diam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nonummy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nibh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494B50-84BF-49FB-A5FB-86A51BCB3852}"/>
                </a:ext>
              </a:extLst>
            </p:cNvPr>
            <p:cNvSpPr txBox="1"/>
            <p:nvPr/>
          </p:nvSpPr>
          <p:spPr>
            <a:xfrm>
              <a:off x="-186108" y="2832591"/>
              <a:ext cx="50866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altLang="ko-KR" sz="1200" b="1" dirty="0">
                  <a:cs typeface="Arial" pitchFamily="34" charset="0"/>
                </a:rPr>
                <a:t>Content Here</a:t>
              </a:r>
              <a:endParaRPr lang="ko-KR" altLang="en-US" sz="1200" b="1" dirty="0">
                <a:cs typeface="Arial" pitchFamily="34" charset="0"/>
              </a:endParaRPr>
            </a:p>
            <a:p>
              <a:pPr algn="r"/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86C5F15-CFC2-4B07-ACEF-E9340D6507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43406" y="3099605"/>
              <a:ext cx="5676499" cy="9985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30">
            <a:extLst>
              <a:ext uri="{FF2B5EF4-FFF2-40B4-BE49-F238E27FC236}">
                <a16:creationId xmlns:a16="http://schemas.microsoft.com/office/drawing/2014/main" id="{66883817-B52F-425F-ABCA-85B714A0546A}"/>
              </a:ext>
            </a:extLst>
          </p:cNvPr>
          <p:cNvSpPr/>
          <p:nvPr/>
        </p:nvSpPr>
        <p:spPr>
          <a:xfrm>
            <a:off x="10835425" y="3038857"/>
            <a:ext cx="459320" cy="461404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4A39D53-1FB1-4D1D-86CB-3E2D228C95AC}"/>
              </a:ext>
            </a:extLst>
          </p:cNvPr>
          <p:cNvGrpSpPr/>
          <p:nvPr/>
        </p:nvGrpSpPr>
        <p:grpSpPr>
          <a:xfrm>
            <a:off x="3750189" y="1844418"/>
            <a:ext cx="6869786" cy="553998"/>
            <a:chOff x="-1836693" y="2832591"/>
            <a:chExt cx="6869786" cy="55399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065AD6D-A995-4222-B3AF-23B0CB45922F}"/>
                </a:ext>
              </a:extLst>
            </p:cNvPr>
            <p:cNvSpPr txBox="1"/>
            <p:nvPr/>
          </p:nvSpPr>
          <p:spPr>
            <a:xfrm>
              <a:off x="-1704110" y="3109590"/>
              <a:ext cx="66057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Lorem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ipsum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dolor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sit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amet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consectetuer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adipiscing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elit,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sed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diam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nonummy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nibh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7E0FB84-96DC-4905-B4CA-E13EC0DAD6F1}"/>
                </a:ext>
              </a:extLst>
            </p:cNvPr>
            <p:cNvSpPr txBox="1"/>
            <p:nvPr/>
          </p:nvSpPr>
          <p:spPr>
            <a:xfrm>
              <a:off x="-1704110" y="2832591"/>
              <a:ext cx="66046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altLang="ko-KR" sz="1200" b="1" dirty="0">
                  <a:cs typeface="Arial" pitchFamily="34" charset="0"/>
                </a:rPr>
                <a:t>Content Here</a:t>
              </a:r>
              <a:endParaRPr lang="ko-KR" altLang="en-US" sz="1200" b="1" dirty="0">
                <a:cs typeface="Arial" pitchFamily="34" charset="0"/>
              </a:endParaRPr>
            </a:p>
            <a:p>
              <a:pPr algn="r"/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2710453-DB48-44D0-9F3A-3DE13287FB4F}"/>
                </a:ext>
              </a:extLst>
            </p:cNvPr>
            <p:cNvCxnSpPr>
              <a:cxnSpLocks/>
            </p:cNvCxnSpPr>
            <p:nvPr/>
          </p:nvCxnSpPr>
          <p:spPr>
            <a:xfrm>
              <a:off x="-1836693" y="3099605"/>
              <a:ext cx="6869786" cy="0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9">
            <a:extLst>
              <a:ext uri="{FF2B5EF4-FFF2-40B4-BE49-F238E27FC236}">
                <a16:creationId xmlns:a16="http://schemas.microsoft.com/office/drawing/2014/main" id="{29E8D2D3-8812-4B1F-B13B-2793360D9639}"/>
              </a:ext>
            </a:extLst>
          </p:cNvPr>
          <p:cNvSpPr/>
          <p:nvPr/>
        </p:nvSpPr>
        <p:spPr>
          <a:xfrm>
            <a:off x="10812768" y="1873002"/>
            <a:ext cx="504634" cy="503812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2B53EB8-078E-4BD0-A079-5CA3D4E2A37F}"/>
              </a:ext>
            </a:extLst>
          </p:cNvPr>
          <p:cNvGrpSpPr/>
          <p:nvPr/>
        </p:nvGrpSpPr>
        <p:grpSpPr>
          <a:xfrm>
            <a:off x="5209776" y="4113750"/>
            <a:ext cx="5410197" cy="738664"/>
            <a:chOff x="-377104" y="2832591"/>
            <a:chExt cx="5410197" cy="73866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197D16A-AAF6-4CE7-B82E-9403ADC9B1A5}"/>
                </a:ext>
              </a:extLst>
            </p:cNvPr>
            <p:cNvSpPr txBox="1"/>
            <p:nvPr/>
          </p:nvSpPr>
          <p:spPr>
            <a:xfrm>
              <a:off x="-360293" y="3109590"/>
              <a:ext cx="52619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Lorem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ipsum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dolor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sit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amet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consectetuer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adipiscing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elit,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sed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diam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nonummy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nibh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BFD0958-EC91-4553-BF7E-F7EC742342C8}"/>
                </a:ext>
              </a:extLst>
            </p:cNvPr>
            <p:cNvSpPr txBox="1"/>
            <p:nvPr/>
          </p:nvSpPr>
          <p:spPr>
            <a:xfrm>
              <a:off x="-377104" y="2832591"/>
              <a:ext cx="52776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altLang="ko-KR" sz="1200" b="1" dirty="0">
                  <a:cs typeface="Arial" pitchFamily="34" charset="0"/>
                </a:rPr>
                <a:t>Content Here</a:t>
              </a:r>
              <a:endParaRPr lang="ko-KR" altLang="en-US" sz="1200" b="1" dirty="0">
                <a:cs typeface="Arial" pitchFamily="34" charset="0"/>
              </a:endParaRPr>
            </a:p>
            <a:p>
              <a:pPr algn="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9F6D0F1-0BB1-4BC9-BD0F-7587C796E3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291139" y="3099605"/>
              <a:ext cx="5324232" cy="16044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reeform 18">
            <a:extLst>
              <a:ext uri="{FF2B5EF4-FFF2-40B4-BE49-F238E27FC236}">
                <a16:creationId xmlns:a16="http://schemas.microsoft.com/office/drawing/2014/main" id="{863177CC-760D-4206-89F5-C883B112FA49}"/>
              </a:ext>
            </a:extLst>
          </p:cNvPr>
          <p:cNvSpPr/>
          <p:nvPr/>
        </p:nvSpPr>
        <p:spPr>
          <a:xfrm>
            <a:off x="10774996" y="4111595"/>
            <a:ext cx="580178" cy="46824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7CA09F57-5B87-43DA-A386-9FDB9982B2BE}"/>
              </a:ext>
            </a:extLst>
          </p:cNvPr>
          <p:cNvSpPr/>
          <p:nvPr/>
        </p:nvSpPr>
        <p:spPr>
          <a:xfrm>
            <a:off x="446049" y="2767748"/>
            <a:ext cx="3435556" cy="2894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D0021E0-4CD0-47C0-80CC-B8876D8A60F4}"/>
              </a:ext>
            </a:extLst>
          </p:cNvPr>
          <p:cNvGrpSpPr/>
          <p:nvPr/>
        </p:nvGrpSpPr>
        <p:grpSpPr>
          <a:xfrm>
            <a:off x="7339836" y="2294054"/>
            <a:ext cx="4403674" cy="737090"/>
            <a:chOff x="7602799" y="2401052"/>
            <a:chExt cx="3661994" cy="73709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EDF3E6A-120F-420D-988A-E95A5B4E25AA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Lorem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ipsum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dolor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sit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amet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consectetuer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adipiscing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elit,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sed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diam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nonummy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nibh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673D3D-641F-4C5D-9F80-AAA8C36E46A5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12" name="Chevron 2">
            <a:extLst>
              <a:ext uri="{FF2B5EF4-FFF2-40B4-BE49-F238E27FC236}">
                <a16:creationId xmlns:a16="http://schemas.microsoft.com/office/drawing/2014/main" id="{63D45636-0405-41C3-993B-0F412E235173}"/>
              </a:ext>
            </a:extLst>
          </p:cNvPr>
          <p:cNvSpPr/>
          <p:nvPr/>
        </p:nvSpPr>
        <p:spPr>
          <a:xfrm rot="5400000">
            <a:off x="6707522" y="716314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093D7B-111E-45FE-9AA4-49FA7DE1FEE7}"/>
              </a:ext>
            </a:extLst>
          </p:cNvPr>
          <p:cNvGrpSpPr/>
          <p:nvPr/>
        </p:nvGrpSpPr>
        <p:grpSpPr>
          <a:xfrm>
            <a:off x="7339835" y="589327"/>
            <a:ext cx="4403675" cy="737090"/>
            <a:chOff x="7602799" y="2401052"/>
            <a:chExt cx="3661994" cy="73709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37DCEA0-DC9A-46D6-9D67-82D65A51A95C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Lorem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ipsum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dolor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sit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amet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consectetuer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adipiscing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elit,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sed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diam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nonummy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nibh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BA3E090-3780-45E6-BBB8-57D9DAB2D3C3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tr-TR" altLang="ko-KR" sz="1400" b="1" dirty="0">
                  <a:cs typeface="Arial" pitchFamily="34" charset="0"/>
                </a:rPr>
                <a:t>Content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16" name="Chevron 2">
            <a:extLst>
              <a:ext uri="{FF2B5EF4-FFF2-40B4-BE49-F238E27FC236}">
                <a16:creationId xmlns:a16="http://schemas.microsoft.com/office/drawing/2014/main" id="{7D9BE462-400E-46A6-8D87-2FF82F34B75B}"/>
              </a:ext>
            </a:extLst>
          </p:cNvPr>
          <p:cNvSpPr/>
          <p:nvPr/>
        </p:nvSpPr>
        <p:spPr>
          <a:xfrm rot="5400000">
            <a:off x="6707522" y="1568677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26D178-DF1F-4AD4-841B-7306B3F477E6}"/>
              </a:ext>
            </a:extLst>
          </p:cNvPr>
          <p:cNvGrpSpPr/>
          <p:nvPr/>
        </p:nvGrpSpPr>
        <p:grpSpPr>
          <a:xfrm>
            <a:off x="7339835" y="1441690"/>
            <a:ext cx="4403674" cy="737090"/>
            <a:chOff x="7602799" y="2401052"/>
            <a:chExt cx="3661994" cy="73709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AA1DE16-5A9C-4581-B89F-B752E4E43F2E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Lorem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ipsum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dolor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sit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amet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consectetuer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adipiscing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elit,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sed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diam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nonummy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nibh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36D6856-0D40-4F5C-BB3C-84D7554CA43D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20" name="Chevron 2">
            <a:extLst>
              <a:ext uri="{FF2B5EF4-FFF2-40B4-BE49-F238E27FC236}">
                <a16:creationId xmlns:a16="http://schemas.microsoft.com/office/drawing/2014/main" id="{F2574232-5FCD-46E9-A5CA-E4CCEFC4F3D2}"/>
              </a:ext>
            </a:extLst>
          </p:cNvPr>
          <p:cNvSpPr/>
          <p:nvPr/>
        </p:nvSpPr>
        <p:spPr>
          <a:xfrm rot="5400000">
            <a:off x="6707522" y="2421041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762D0F5-5293-4593-8456-38936B836C51}"/>
              </a:ext>
            </a:extLst>
          </p:cNvPr>
          <p:cNvSpPr/>
          <p:nvPr/>
        </p:nvSpPr>
        <p:spPr>
          <a:xfrm>
            <a:off x="600998" y="1"/>
            <a:ext cx="2825141" cy="1749466"/>
          </a:xfrm>
          <a:custGeom>
            <a:avLst/>
            <a:gdLst>
              <a:gd name="connsiteX0" fmla="*/ 336896 w 2825141"/>
              <a:gd name="connsiteY0" fmla="*/ 0 h 1749466"/>
              <a:gd name="connsiteX1" fmla="*/ 2488245 w 2825141"/>
              <a:gd name="connsiteY1" fmla="*/ 0 h 1749466"/>
              <a:gd name="connsiteX2" fmla="*/ 2825141 w 2825141"/>
              <a:gd name="connsiteY2" fmla="*/ 336896 h 1749466"/>
              <a:gd name="connsiteX3" fmla="*/ 1412571 w 2825141"/>
              <a:gd name="connsiteY3" fmla="*/ 1749466 h 1749466"/>
              <a:gd name="connsiteX4" fmla="*/ 0 w 2825141"/>
              <a:gd name="connsiteY4" fmla="*/ 336896 h 174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41" h="1749466">
                <a:moveTo>
                  <a:pt x="336896" y="0"/>
                </a:moveTo>
                <a:lnTo>
                  <a:pt x="2488245" y="0"/>
                </a:lnTo>
                <a:lnTo>
                  <a:pt x="2825141" y="336896"/>
                </a:lnTo>
                <a:lnTo>
                  <a:pt x="1412571" y="1749466"/>
                </a:lnTo>
                <a:lnTo>
                  <a:pt x="0" y="33689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EFE2FAF-8C28-42E9-AB96-8E1C8E773A8F}"/>
              </a:ext>
            </a:extLst>
          </p:cNvPr>
          <p:cNvSpPr/>
          <p:nvPr/>
        </p:nvSpPr>
        <p:spPr>
          <a:xfrm>
            <a:off x="3722058" y="5132918"/>
            <a:ext cx="2825141" cy="1725082"/>
          </a:xfrm>
          <a:custGeom>
            <a:avLst/>
            <a:gdLst>
              <a:gd name="connsiteX0" fmla="*/ 1412571 w 2825141"/>
              <a:gd name="connsiteY0" fmla="*/ 0 h 1725082"/>
              <a:gd name="connsiteX1" fmla="*/ 2825141 w 2825141"/>
              <a:gd name="connsiteY1" fmla="*/ 1412571 h 1725082"/>
              <a:gd name="connsiteX2" fmla="*/ 2512630 w 2825141"/>
              <a:gd name="connsiteY2" fmla="*/ 1725082 h 1725082"/>
              <a:gd name="connsiteX3" fmla="*/ 312511 w 2825141"/>
              <a:gd name="connsiteY3" fmla="*/ 1725082 h 1725082"/>
              <a:gd name="connsiteX4" fmla="*/ 0 w 2825141"/>
              <a:gd name="connsiteY4" fmla="*/ 1412571 h 172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41" h="1725082">
                <a:moveTo>
                  <a:pt x="1412571" y="0"/>
                </a:moveTo>
                <a:lnTo>
                  <a:pt x="2825141" y="1412571"/>
                </a:lnTo>
                <a:lnTo>
                  <a:pt x="2512630" y="1725082"/>
                </a:lnTo>
                <a:lnTo>
                  <a:pt x="312511" y="1725082"/>
                </a:lnTo>
                <a:lnTo>
                  <a:pt x="0" y="14125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7EE438-4B4C-446C-9CE2-2EAA58BFAB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A597D5C-5F03-43DF-AECD-13F4CFC192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9B2B167-79F7-4F96-92CB-7AEABAE841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1D5A1F4-B498-4A11-9A23-E71AA11CB0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A9CDAE44-98EB-43BE-AEBF-45B546A821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132032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dirty="0"/>
              <a:t>SWOT Analizi</a:t>
            </a:r>
            <a:endParaRPr lang="en-US" dirty="0"/>
          </a:p>
        </p:txBody>
      </p:sp>
      <p:sp>
        <p:nvSpPr>
          <p:cNvPr id="4" name="사각형: 둥근 모서리 33">
            <a:extLst>
              <a:ext uri="{FF2B5EF4-FFF2-40B4-BE49-F238E27FC236}">
                <a16:creationId xmlns:a16="http://schemas.microsoft.com/office/drawing/2014/main" id="{CE462D1D-6267-4128-893C-4A6D70582B3F}"/>
              </a:ext>
            </a:extLst>
          </p:cNvPr>
          <p:cNvSpPr/>
          <p:nvPr/>
        </p:nvSpPr>
        <p:spPr>
          <a:xfrm>
            <a:off x="950303" y="4104615"/>
            <a:ext cx="5062603" cy="2077109"/>
          </a:xfrm>
          <a:prstGeom prst="roundRect">
            <a:avLst>
              <a:gd name="adj" fmla="val 1227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사각형: 둥근 모서리 34">
            <a:extLst>
              <a:ext uri="{FF2B5EF4-FFF2-40B4-BE49-F238E27FC236}">
                <a16:creationId xmlns:a16="http://schemas.microsoft.com/office/drawing/2014/main" id="{9260D530-276D-4FE4-9955-4E830527879C}"/>
              </a:ext>
            </a:extLst>
          </p:cNvPr>
          <p:cNvSpPr/>
          <p:nvPr/>
        </p:nvSpPr>
        <p:spPr>
          <a:xfrm>
            <a:off x="6198146" y="4104615"/>
            <a:ext cx="5062603" cy="2077109"/>
          </a:xfrm>
          <a:prstGeom prst="roundRect">
            <a:avLst>
              <a:gd name="adj" fmla="val 1227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사각형: 둥근 모서리 35">
            <a:extLst>
              <a:ext uri="{FF2B5EF4-FFF2-40B4-BE49-F238E27FC236}">
                <a16:creationId xmlns:a16="http://schemas.microsoft.com/office/drawing/2014/main" id="{55B45A1B-E09A-4ADD-B511-ED4FC5A0DBD3}"/>
              </a:ext>
            </a:extLst>
          </p:cNvPr>
          <p:cNvSpPr/>
          <p:nvPr/>
        </p:nvSpPr>
        <p:spPr>
          <a:xfrm>
            <a:off x="6198146" y="1872994"/>
            <a:ext cx="5062603" cy="2077109"/>
          </a:xfrm>
          <a:prstGeom prst="roundRect">
            <a:avLst>
              <a:gd name="adj" fmla="val 1227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사각형: 둥근 모서리 4">
            <a:extLst>
              <a:ext uri="{FF2B5EF4-FFF2-40B4-BE49-F238E27FC236}">
                <a16:creationId xmlns:a16="http://schemas.microsoft.com/office/drawing/2014/main" id="{06521220-BFCF-433A-9DB0-D5AB4375D1E4}"/>
              </a:ext>
            </a:extLst>
          </p:cNvPr>
          <p:cNvSpPr/>
          <p:nvPr/>
        </p:nvSpPr>
        <p:spPr>
          <a:xfrm>
            <a:off x="950303" y="1872994"/>
            <a:ext cx="5062603" cy="2077109"/>
          </a:xfrm>
          <a:prstGeom prst="roundRect">
            <a:avLst>
              <a:gd name="adj" fmla="val 1227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8" name="그룹 8">
            <a:extLst>
              <a:ext uri="{FF2B5EF4-FFF2-40B4-BE49-F238E27FC236}">
                <a16:creationId xmlns:a16="http://schemas.microsoft.com/office/drawing/2014/main" id="{C31DEB4C-E02B-4CED-8A7B-ECD215ED7372}"/>
              </a:ext>
            </a:extLst>
          </p:cNvPr>
          <p:cNvGrpSpPr/>
          <p:nvPr/>
        </p:nvGrpSpPr>
        <p:grpSpPr>
          <a:xfrm>
            <a:off x="4998220" y="2926159"/>
            <a:ext cx="2209468" cy="2209468"/>
            <a:chOff x="5126632" y="2555606"/>
            <a:chExt cx="1933593" cy="193359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FD81BC3-12A2-48A2-A8B3-A7F9DE4A9DA9}"/>
                </a:ext>
              </a:extLst>
            </p:cNvPr>
            <p:cNvSpPr/>
            <p:nvPr/>
          </p:nvSpPr>
          <p:spPr>
            <a:xfrm>
              <a:off x="5229903" y="2730314"/>
              <a:ext cx="1727050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타원 6">
              <a:extLst>
                <a:ext uri="{FF2B5EF4-FFF2-40B4-BE49-F238E27FC236}">
                  <a16:creationId xmlns:a16="http://schemas.microsoft.com/office/drawing/2014/main" id="{634A1FFF-1CF1-4C7E-884D-202096F5BF4C}"/>
                </a:ext>
              </a:extLst>
            </p:cNvPr>
            <p:cNvSpPr/>
            <p:nvPr/>
          </p:nvSpPr>
          <p:spPr>
            <a:xfrm>
              <a:off x="5126632" y="2555606"/>
              <a:ext cx="1933593" cy="19335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159D285-FBA5-4B32-887E-331CE047DBB3}"/>
                </a:ext>
              </a:extLst>
            </p:cNvPr>
            <p:cNvSpPr/>
            <p:nvPr/>
          </p:nvSpPr>
          <p:spPr>
            <a:xfrm>
              <a:off x="5234541" y="2663515"/>
              <a:ext cx="1717775" cy="1717775"/>
            </a:xfrm>
            <a:prstGeom prst="ellipse">
              <a:avLst/>
            </a:prstGeom>
            <a:noFill/>
            <a:ln w="508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7C68D514-BA4B-426B-9762-5849F6FC927F}"/>
              </a:ext>
            </a:extLst>
          </p:cNvPr>
          <p:cNvSpPr/>
          <p:nvPr/>
        </p:nvSpPr>
        <p:spPr>
          <a:xfrm>
            <a:off x="1028458" y="1964051"/>
            <a:ext cx="569540" cy="56954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7B1FB3F-EF02-4412-A564-82636B828F28}"/>
              </a:ext>
            </a:extLst>
          </p:cNvPr>
          <p:cNvSpPr/>
          <p:nvPr/>
        </p:nvSpPr>
        <p:spPr>
          <a:xfrm>
            <a:off x="10619180" y="1964051"/>
            <a:ext cx="569540" cy="56954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W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7DC27D3-F9A6-4B0B-AAA3-F412B653AAE4}"/>
              </a:ext>
            </a:extLst>
          </p:cNvPr>
          <p:cNvSpPr/>
          <p:nvPr/>
        </p:nvSpPr>
        <p:spPr>
          <a:xfrm>
            <a:off x="10619180" y="5523696"/>
            <a:ext cx="569540" cy="56954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4F3E8A5-EDF5-4D46-9D32-91075EC75915}"/>
              </a:ext>
            </a:extLst>
          </p:cNvPr>
          <p:cNvSpPr/>
          <p:nvPr/>
        </p:nvSpPr>
        <p:spPr>
          <a:xfrm>
            <a:off x="1028458" y="5523696"/>
            <a:ext cx="569540" cy="56954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그룹 11">
            <a:extLst>
              <a:ext uri="{FF2B5EF4-FFF2-40B4-BE49-F238E27FC236}">
                <a16:creationId xmlns:a16="http://schemas.microsoft.com/office/drawing/2014/main" id="{B6C190A5-AD6F-488E-9F62-151DBA8A73F2}"/>
              </a:ext>
            </a:extLst>
          </p:cNvPr>
          <p:cNvGrpSpPr/>
          <p:nvPr/>
        </p:nvGrpSpPr>
        <p:grpSpPr>
          <a:xfrm>
            <a:off x="1860441" y="2275324"/>
            <a:ext cx="2954811" cy="903117"/>
            <a:chOff x="1661104" y="1931284"/>
            <a:chExt cx="2378955" cy="90311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3546A3F-FB9E-4120-B1FA-6F81F2DDC835}"/>
                </a:ext>
              </a:extLst>
            </p:cNvPr>
            <p:cNvSpPr txBox="1"/>
            <p:nvPr/>
          </p:nvSpPr>
          <p:spPr>
            <a:xfrm>
              <a:off x="1661104" y="1931284"/>
              <a:ext cx="2376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6D3BF5-6F5D-4923-8F4E-4D1FAA76C9E3}"/>
                </a:ext>
              </a:extLst>
            </p:cNvPr>
            <p:cNvSpPr txBox="1"/>
            <p:nvPr/>
          </p:nvSpPr>
          <p:spPr>
            <a:xfrm>
              <a:off x="1661104" y="2188070"/>
              <a:ext cx="23789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Lorem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ipsum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dolor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sit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amet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consectetuer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adipiscing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elit,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sed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diam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nonummy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nibh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9">
            <a:extLst>
              <a:ext uri="{FF2B5EF4-FFF2-40B4-BE49-F238E27FC236}">
                <a16:creationId xmlns:a16="http://schemas.microsoft.com/office/drawing/2014/main" id="{C80A838D-9E4B-4FC4-96DD-9928632D8816}"/>
              </a:ext>
            </a:extLst>
          </p:cNvPr>
          <p:cNvGrpSpPr/>
          <p:nvPr/>
        </p:nvGrpSpPr>
        <p:grpSpPr>
          <a:xfrm>
            <a:off x="7395800" y="2275324"/>
            <a:ext cx="2954811" cy="903117"/>
            <a:chOff x="8172410" y="1931284"/>
            <a:chExt cx="2378955" cy="90311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8C2025-C6F1-404E-B302-24284158FBB1}"/>
                </a:ext>
              </a:extLst>
            </p:cNvPr>
            <p:cNvSpPr txBox="1"/>
            <p:nvPr/>
          </p:nvSpPr>
          <p:spPr>
            <a:xfrm>
              <a:off x="8175101" y="1931284"/>
              <a:ext cx="2376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r"/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7C9A205-C3DF-46B0-8E5C-E9A9D20BB21C}"/>
                </a:ext>
              </a:extLst>
            </p:cNvPr>
            <p:cNvSpPr txBox="1"/>
            <p:nvPr/>
          </p:nvSpPr>
          <p:spPr>
            <a:xfrm>
              <a:off x="8172410" y="2188070"/>
              <a:ext cx="23789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Lorem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ipsum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dolor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sit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amet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consectetuer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adipiscing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elit,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sed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diam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nonummy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nibh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12">
            <a:extLst>
              <a:ext uri="{FF2B5EF4-FFF2-40B4-BE49-F238E27FC236}">
                <a16:creationId xmlns:a16="http://schemas.microsoft.com/office/drawing/2014/main" id="{33DE0536-F1A1-4752-AF6F-D888E00CA980}"/>
              </a:ext>
            </a:extLst>
          </p:cNvPr>
          <p:cNvGrpSpPr/>
          <p:nvPr/>
        </p:nvGrpSpPr>
        <p:grpSpPr>
          <a:xfrm>
            <a:off x="1860441" y="4506945"/>
            <a:ext cx="2954811" cy="903117"/>
            <a:chOff x="1661104" y="3685679"/>
            <a:chExt cx="2378955" cy="90311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84A9C91-C252-43F6-848F-1EB53AB82FAD}"/>
                </a:ext>
              </a:extLst>
            </p:cNvPr>
            <p:cNvSpPr txBox="1"/>
            <p:nvPr/>
          </p:nvSpPr>
          <p:spPr>
            <a:xfrm>
              <a:off x="1661104" y="3685679"/>
              <a:ext cx="2376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43E8205-2B47-4425-B58F-2590BD0F0E22}"/>
                </a:ext>
              </a:extLst>
            </p:cNvPr>
            <p:cNvSpPr txBox="1"/>
            <p:nvPr/>
          </p:nvSpPr>
          <p:spPr>
            <a:xfrm>
              <a:off x="1661104" y="3942465"/>
              <a:ext cx="23789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Lorem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ipsum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dolor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sit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amet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consectetuer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adipiscing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elit,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sed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diam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nonummy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nibh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10">
            <a:extLst>
              <a:ext uri="{FF2B5EF4-FFF2-40B4-BE49-F238E27FC236}">
                <a16:creationId xmlns:a16="http://schemas.microsoft.com/office/drawing/2014/main" id="{70D2AC5E-1BDC-45D8-9C9F-C7B07D0DB49E}"/>
              </a:ext>
            </a:extLst>
          </p:cNvPr>
          <p:cNvGrpSpPr/>
          <p:nvPr/>
        </p:nvGrpSpPr>
        <p:grpSpPr>
          <a:xfrm>
            <a:off x="7395800" y="4506945"/>
            <a:ext cx="2954811" cy="903117"/>
            <a:chOff x="8172410" y="3685679"/>
            <a:chExt cx="2378955" cy="90311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1EFDABD-3266-41DB-B2AA-6FC418DCF7C6}"/>
                </a:ext>
              </a:extLst>
            </p:cNvPr>
            <p:cNvSpPr txBox="1"/>
            <p:nvPr/>
          </p:nvSpPr>
          <p:spPr>
            <a:xfrm>
              <a:off x="8175101" y="3685679"/>
              <a:ext cx="2376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07B7586-1A1A-47E9-BB29-6E399CFD68F8}"/>
                </a:ext>
              </a:extLst>
            </p:cNvPr>
            <p:cNvSpPr txBox="1"/>
            <p:nvPr/>
          </p:nvSpPr>
          <p:spPr>
            <a:xfrm>
              <a:off x="8172410" y="3942465"/>
              <a:ext cx="23789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Lorem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ipsum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dolor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sit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amet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consectetuer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adipiscing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elit,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sed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diam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nonummy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bg1"/>
                  </a:solidFill>
                  <a:cs typeface="Arial" pitchFamily="34" charset="0"/>
                </a:rPr>
                <a:t>nibh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3B7E24A-C465-4C60-B61E-20607E587C4C}"/>
              </a:ext>
            </a:extLst>
          </p:cNvPr>
          <p:cNvSpPr txBox="1"/>
          <p:nvPr/>
        </p:nvSpPr>
        <p:spPr>
          <a:xfrm>
            <a:off x="5267386" y="3704194"/>
            <a:ext cx="172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SWOT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CF424-5619-42D8-A4A2-A5884709855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0EF60505-CAF5-4C40-A77F-33485BF9B010}"/>
              </a:ext>
            </a:extLst>
          </p:cNvPr>
          <p:cNvGrpSpPr/>
          <p:nvPr/>
        </p:nvGrpSpPr>
        <p:grpSpPr>
          <a:xfrm>
            <a:off x="6246401" y="4383149"/>
            <a:ext cx="5172619" cy="718783"/>
            <a:chOff x="755576" y="5013176"/>
            <a:chExt cx="3362774" cy="7187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934DFE-2A12-4B1C-BFCC-CBE0169BC663}"/>
                </a:ext>
              </a:extLst>
            </p:cNvPr>
            <p:cNvSpPr txBox="1"/>
            <p:nvPr/>
          </p:nvSpPr>
          <p:spPr>
            <a:xfrm>
              <a:off x="755576" y="5270294"/>
              <a:ext cx="33627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Lorem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ipsum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dolor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sit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amet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consectetuer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adipiscing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elit,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sed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diam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nonummy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nibh</a:t>
              </a:r>
              <a:endParaRPr lang="tr-T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64C14D-9F69-4313-950E-9661E23557C6}"/>
                </a:ext>
              </a:extLst>
            </p:cNvPr>
            <p:cNvSpPr txBox="1"/>
            <p:nvPr/>
          </p:nvSpPr>
          <p:spPr>
            <a:xfrm>
              <a:off x="755576" y="5013176"/>
              <a:ext cx="33627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16" name="Resim Yer Tutucusu 15">
            <a:extLst>
              <a:ext uri="{FF2B5EF4-FFF2-40B4-BE49-F238E27FC236}">
                <a16:creationId xmlns:a16="http://schemas.microsoft.com/office/drawing/2014/main" id="{14CF18F7-7B98-4264-883A-44A8CE66845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18" name="Resim Yer Tutucusu 17">
            <a:extLst>
              <a:ext uri="{FF2B5EF4-FFF2-40B4-BE49-F238E27FC236}">
                <a16:creationId xmlns:a16="http://schemas.microsoft.com/office/drawing/2014/main" id="{5BC360F7-2838-431C-884A-4A89ABA0A6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11CA7FC8-369A-4838-9CF4-DC885148CBC8}"/>
              </a:ext>
            </a:extLst>
          </p:cNvPr>
          <p:cNvGrpSpPr/>
          <p:nvPr/>
        </p:nvGrpSpPr>
        <p:grpSpPr>
          <a:xfrm>
            <a:off x="815906" y="4383149"/>
            <a:ext cx="5172619" cy="718783"/>
            <a:chOff x="755576" y="5013176"/>
            <a:chExt cx="3362774" cy="718783"/>
          </a:xfrm>
        </p:grpSpPr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492A7F89-887F-4AFF-90A0-60B1EE9D8F71}"/>
                </a:ext>
              </a:extLst>
            </p:cNvPr>
            <p:cNvSpPr txBox="1"/>
            <p:nvPr/>
          </p:nvSpPr>
          <p:spPr>
            <a:xfrm>
              <a:off x="755576" y="5270294"/>
              <a:ext cx="33627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Lorem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ipsum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dolor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sit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amet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consectetuer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adipiscing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elit,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sed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diam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nonummy</a:t>
              </a: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r-T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nibh</a:t>
              </a:r>
              <a:endParaRPr lang="tr-T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1489ADA4-447D-4293-AAF0-6ADF04593023}"/>
                </a:ext>
              </a:extLst>
            </p:cNvPr>
            <p:cNvSpPr txBox="1"/>
            <p:nvPr/>
          </p:nvSpPr>
          <p:spPr>
            <a:xfrm>
              <a:off x="755576" y="5013176"/>
              <a:ext cx="33627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9C367B78-C328-4A7C-A512-87F004F480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9D3D945-9A5E-4BE0-B072-1879E94580F0}"/>
              </a:ext>
            </a:extLst>
          </p:cNvPr>
          <p:cNvSpPr txBox="1"/>
          <p:nvPr/>
        </p:nvSpPr>
        <p:spPr>
          <a:xfrm>
            <a:off x="680224" y="1984917"/>
            <a:ext cx="10694020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tr-TR" sz="2400" dirty="0">
                <a:latin typeface="+mj-lt"/>
                <a:cs typeface="Calibri" panose="020F0502020204030204" pitchFamily="34" charset="0"/>
              </a:rPr>
              <a:t>In this section, the subject, problem, purpose and importance of the research should be explained. There should be a maximum of 3 slides in the introduction section (24-28 font size and not exceeding 6 lines)</a:t>
            </a:r>
            <a:endParaRPr lang="tr-TR" altLang="tr-TR" sz="2400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895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/>
              <a:t>Editable</a:t>
            </a:r>
            <a:r>
              <a:rPr lang="tr-TR" dirty="0"/>
              <a:t> </a:t>
            </a:r>
            <a:r>
              <a:rPr lang="tr-TR" dirty="0" err="1"/>
              <a:t>Icon</a:t>
            </a:r>
            <a:r>
              <a:rPr lang="tr-TR" dirty="0"/>
              <a:t> Set</a:t>
            </a:r>
            <a:endParaRPr lang="en-US" dirty="0"/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/>
              <a:t>Editable</a:t>
            </a:r>
            <a:r>
              <a:rPr lang="tr-TR" dirty="0"/>
              <a:t> </a:t>
            </a:r>
            <a:r>
              <a:rPr lang="tr-TR" dirty="0" err="1"/>
              <a:t>Icon</a:t>
            </a:r>
            <a:r>
              <a:rPr lang="tr-TR" dirty="0"/>
              <a:t> Set</a:t>
            </a:r>
            <a:endParaRPr lang="en-US" dirty="0"/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/>
              <a:t>Editable</a:t>
            </a:r>
            <a:r>
              <a:rPr lang="tr-TR" dirty="0"/>
              <a:t> </a:t>
            </a:r>
            <a:r>
              <a:rPr lang="tr-TR" dirty="0" err="1"/>
              <a:t>Icon</a:t>
            </a:r>
            <a:r>
              <a:rPr lang="tr-TR" dirty="0"/>
              <a:t> Set</a:t>
            </a:r>
            <a:endParaRPr lang="en-US" dirty="0"/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9C367B78-C328-4A7C-A512-87F004F480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Literature review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9D3D945-9A5E-4BE0-B072-1879E94580F0}"/>
              </a:ext>
            </a:extLst>
          </p:cNvPr>
          <p:cNvSpPr txBox="1"/>
          <p:nvPr/>
        </p:nvSpPr>
        <p:spPr>
          <a:xfrm>
            <a:off x="680224" y="1984917"/>
            <a:ext cx="1069402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The place and theoretical framework of the current research in the literature should be discussed in this section.</a:t>
            </a:r>
            <a:endParaRPr lang="tr-TR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246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9C367B78-C328-4A7C-A512-87F004F480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Material and Method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9D3D945-9A5E-4BE0-B072-1879E94580F0}"/>
              </a:ext>
            </a:extLst>
          </p:cNvPr>
          <p:cNvSpPr txBox="1"/>
          <p:nvPr/>
        </p:nvSpPr>
        <p:spPr>
          <a:xfrm>
            <a:off x="680224" y="1984917"/>
            <a:ext cx="1069402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In the method part of the research; The model of the research, data collection tool, population, sample and statistical methods used should be explained.</a:t>
            </a:r>
            <a:endParaRPr lang="tr-TR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519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9C367B78-C328-4A7C-A512-87F004F480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Results (Findings)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9D3D945-9A5E-4BE0-B072-1879E94580F0}"/>
              </a:ext>
            </a:extLst>
          </p:cNvPr>
          <p:cNvSpPr txBox="1"/>
          <p:nvPr/>
        </p:nvSpPr>
        <p:spPr>
          <a:xfrm>
            <a:off x="680224" y="1984917"/>
            <a:ext cx="10694020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In this section, findings of the research and interpretations of these findings should be included. Results section should consist of 6 slides at most (24-28 font size and not exceed 6 lines). Depending on the number of tables and figures, flexibility can be shown in the number of pages in the findings section.</a:t>
            </a:r>
            <a:endParaRPr lang="tr-TR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377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9C367B78-C328-4A7C-A512-87F004F480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Conclusion and recommendations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9D3D945-9A5E-4BE0-B072-1879E94580F0}"/>
              </a:ext>
            </a:extLst>
          </p:cNvPr>
          <p:cNvSpPr txBox="1"/>
          <p:nvPr/>
        </p:nvSpPr>
        <p:spPr>
          <a:xfrm>
            <a:off x="680224" y="1984917"/>
            <a:ext cx="10694020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This section should include the conclusion and recommendations of the research. The results and suggestions section should consist of a maximum of 5 slides (24-28 font size, not exceeding 6 lines).</a:t>
            </a:r>
            <a:endParaRPr lang="tr-TR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182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3201158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A5A4EF4-444D-4DDF-877A-D67EE1C71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2463" y="5330160"/>
            <a:ext cx="7527073" cy="63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7CB5AEDC-9F94-46A1-AA7D-1AE49D57DBB3}"/>
              </a:ext>
            </a:extLst>
          </p:cNvPr>
          <p:cNvSpPr txBox="1"/>
          <p:nvPr/>
        </p:nvSpPr>
        <p:spPr>
          <a:xfrm>
            <a:off x="941294" y="1909482"/>
            <a:ext cx="10206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can use the following design elements (optional)</a:t>
            </a:r>
            <a:endParaRPr lang="tr-TR" sz="2400" dirty="0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42E6C81-05E9-4FC6-934A-BBFF445E23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6587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Researchers</a:t>
            </a:r>
          </a:p>
        </p:txBody>
      </p:sp>
      <p:grpSp>
        <p:nvGrpSpPr>
          <p:cNvPr id="15" name="그룹 7">
            <a:extLst>
              <a:ext uri="{FF2B5EF4-FFF2-40B4-BE49-F238E27FC236}">
                <a16:creationId xmlns:a16="http://schemas.microsoft.com/office/drawing/2014/main" id="{A8A4097A-74D7-4D9A-8C7F-12D83BAC60E3}"/>
              </a:ext>
            </a:extLst>
          </p:cNvPr>
          <p:cNvGrpSpPr/>
          <p:nvPr/>
        </p:nvGrpSpPr>
        <p:grpSpPr>
          <a:xfrm>
            <a:off x="1099734" y="4421159"/>
            <a:ext cx="2524412" cy="596389"/>
            <a:chOff x="683568" y="4236526"/>
            <a:chExt cx="2005476" cy="596389"/>
          </a:xfrm>
        </p:grpSpPr>
        <p:sp>
          <p:nvSpPr>
            <p:cNvPr id="16" name="직사각형 3">
              <a:extLst>
                <a:ext uri="{FF2B5EF4-FFF2-40B4-BE49-F238E27FC236}">
                  <a16:creationId xmlns:a16="http://schemas.microsoft.com/office/drawing/2014/main" id="{EF56BE1A-524F-41C2-86E1-B4FD9224154F}"/>
                </a:ext>
              </a:extLst>
            </p:cNvPr>
            <p:cNvSpPr/>
            <p:nvPr/>
          </p:nvSpPr>
          <p:spPr>
            <a:xfrm>
              <a:off x="683568" y="4236526"/>
              <a:ext cx="20054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Name-Surname</a:t>
              </a:r>
            </a:p>
          </p:txBody>
        </p:sp>
        <p:sp>
          <p:nvSpPr>
            <p:cNvPr id="17" name="직사각형 4">
              <a:extLst>
                <a:ext uri="{FF2B5EF4-FFF2-40B4-BE49-F238E27FC236}">
                  <a16:creationId xmlns:a16="http://schemas.microsoft.com/office/drawing/2014/main" id="{0791BADA-F92C-47A1-90ED-1C76E8355660}"/>
                </a:ext>
              </a:extLst>
            </p:cNvPr>
            <p:cNvSpPr/>
            <p:nvPr/>
          </p:nvSpPr>
          <p:spPr>
            <a:xfrm>
              <a:off x="68356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Institution</a:t>
              </a:r>
            </a:p>
          </p:txBody>
        </p:sp>
      </p:grpSp>
      <p:grpSp>
        <p:nvGrpSpPr>
          <p:cNvPr id="18" name="그룹 8">
            <a:extLst>
              <a:ext uri="{FF2B5EF4-FFF2-40B4-BE49-F238E27FC236}">
                <a16:creationId xmlns:a16="http://schemas.microsoft.com/office/drawing/2014/main" id="{EE3E2CB1-A876-42B0-A258-1EA3050CB73C}"/>
              </a:ext>
            </a:extLst>
          </p:cNvPr>
          <p:cNvGrpSpPr/>
          <p:nvPr/>
        </p:nvGrpSpPr>
        <p:grpSpPr>
          <a:xfrm>
            <a:off x="1189428" y="5375280"/>
            <a:ext cx="2289752" cy="276999"/>
            <a:chOff x="827584" y="5067559"/>
            <a:chExt cx="1861460" cy="276999"/>
          </a:xfrm>
        </p:grpSpPr>
        <p:sp>
          <p:nvSpPr>
            <p:cNvPr id="19" name="Isosceles Triangle 7">
              <a:extLst>
                <a:ext uri="{FF2B5EF4-FFF2-40B4-BE49-F238E27FC236}">
                  <a16:creationId xmlns:a16="http://schemas.microsoft.com/office/drawing/2014/main" id="{76A1EFB6-53CF-4865-A5D7-52D39A0B09F3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2" name="직사각형 36">
              <a:extLst>
                <a:ext uri="{FF2B5EF4-FFF2-40B4-BE49-F238E27FC236}">
                  <a16:creationId xmlns:a16="http://schemas.microsoft.com/office/drawing/2014/main" id="{11FB18B3-9262-4F4C-BEDB-C086A64A2481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altLang="ko-KR" sz="1200" dirty="0"/>
                <a:t>abcd@abcd.com</a:t>
              </a:r>
              <a:endParaRPr lang="en-US" altLang="ko-KR" sz="1200" dirty="0"/>
            </a:p>
          </p:txBody>
        </p:sp>
      </p:grpSp>
      <p:grpSp>
        <p:nvGrpSpPr>
          <p:cNvPr id="25" name="그룹 6">
            <a:extLst>
              <a:ext uri="{FF2B5EF4-FFF2-40B4-BE49-F238E27FC236}">
                <a16:creationId xmlns:a16="http://schemas.microsoft.com/office/drawing/2014/main" id="{008BB808-6F78-4876-B4F5-96A542B1BDBD}"/>
              </a:ext>
            </a:extLst>
          </p:cNvPr>
          <p:cNvGrpSpPr/>
          <p:nvPr/>
        </p:nvGrpSpPr>
        <p:grpSpPr>
          <a:xfrm>
            <a:off x="5096009" y="4421159"/>
            <a:ext cx="2005476" cy="596389"/>
            <a:chOff x="3563888" y="4236526"/>
            <a:chExt cx="2005476" cy="596389"/>
          </a:xfrm>
        </p:grpSpPr>
        <p:sp>
          <p:nvSpPr>
            <p:cNvPr id="26" name="직사각형 47">
              <a:extLst>
                <a:ext uri="{FF2B5EF4-FFF2-40B4-BE49-F238E27FC236}">
                  <a16:creationId xmlns:a16="http://schemas.microsoft.com/office/drawing/2014/main" id="{8AB94F18-3BAF-4F26-824F-CD969BDC2087}"/>
                </a:ext>
              </a:extLst>
            </p:cNvPr>
            <p:cNvSpPr/>
            <p:nvPr/>
          </p:nvSpPr>
          <p:spPr>
            <a:xfrm>
              <a:off x="3563888" y="4236526"/>
              <a:ext cx="20054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Name-Surname</a:t>
              </a:r>
            </a:p>
          </p:txBody>
        </p:sp>
        <p:sp>
          <p:nvSpPr>
            <p:cNvPr id="27" name="직사각형 48">
              <a:extLst>
                <a:ext uri="{FF2B5EF4-FFF2-40B4-BE49-F238E27FC236}">
                  <a16:creationId xmlns:a16="http://schemas.microsoft.com/office/drawing/2014/main" id="{0E2F040D-7611-4C6F-A788-279B783583C6}"/>
                </a:ext>
              </a:extLst>
            </p:cNvPr>
            <p:cNvSpPr/>
            <p:nvPr/>
          </p:nvSpPr>
          <p:spPr>
            <a:xfrm>
              <a:off x="356388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Institution</a:t>
              </a:r>
            </a:p>
          </p:txBody>
        </p:sp>
      </p:grpSp>
      <p:grpSp>
        <p:nvGrpSpPr>
          <p:cNvPr id="28" name="그룹 9">
            <a:extLst>
              <a:ext uri="{FF2B5EF4-FFF2-40B4-BE49-F238E27FC236}">
                <a16:creationId xmlns:a16="http://schemas.microsoft.com/office/drawing/2014/main" id="{5E5718B2-BAEB-4EDF-9F43-F4DC95611A16}"/>
              </a:ext>
            </a:extLst>
          </p:cNvPr>
          <p:cNvGrpSpPr/>
          <p:nvPr/>
        </p:nvGrpSpPr>
        <p:grpSpPr>
          <a:xfrm>
            <a:off x="5185703" y="5375280"/>
            <a:ext cx="1826091" cy="276999"/>
            <a:chOff x="3707904" y="5067559"/>
            <a:chExt cx="1861460" cy="276999"/>
          </a:xfrm>
        </p:grpSpPr>
        <p:sp>
          <p:nvSpPr>
            <p:cNvPr id="29" name="Isosceles Triangle 7">
              <a:extLst>
                <a:ext uri="{FF2B5EF4-FFF2-40B4-BE49-F238E27FC236}">
                  <a16:creationId xmlns:a16="http://schemas.microsoft.com/office/drawing/2014/main" id="{6FD0D30E-2474-492E-9B84-F0D9883EA74D}"/>
                </a:ext>
              </a:extLst>
            </p:cNvPr>
            <p:cNvSpPr/>
            <p:nvPr/>
          </p:nvSpPr>
          <p:spPr>
            <a:xfrm>
              <a:off x="370790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2" name="직사각형 49">
              <a:extLst>
                <a:ext uri="{FF2B5EF4-FFF2-40B4-BE49-F238E27FC236}">
                  <a16:creationId xmlns:a16="http://schemas.microsoft.com/office/drawing/2014/main" id="{E7BDA810-F211-4034-8882-1C3A01A9C79C}"/>
                </a:ext>
              </a:extLst>
            </p:cNvPr>
            <p:cNvSpPr/>
            <p:nvPr/>
          </p:nvSpPr>
          <p:spPr>
            <a:xfrm>
              <a:off x="392392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err="1"/>
                <a:t>abcd</a:t>
              </a:r>
              <a:r>
                <a:rPr lang="en-US" altLang="ko-KR" sz="1200" dirty="0"/>
                <a:t>@</a:t>
              </a:r>
              <a:r>
                <a:rPr lang="tr-TR" altLang="ko-KR" sz="1200" dirty="0" err="1"/>
                <a:t>abcd</a:t>
              </a:r>
              <a:r>
                <a:rPr lang="en-US" altLang="ko-KR" sz="1200" dirty="0"/>
                <a:t>.com</a:t>
              </a:r>
            </a:p>
          </p:txBody>
        </p:sp>
      </p:grpSp>
      <p:grpSp>
        <p:nvGrpSpPr>
          <p:cNvPr id="35" name="그룹 5">
            <a:extLst>
              <a:ext uri="{FF2B5EF4-FFF2-40B4-BE49-F238E27FC236}">
                <a16:creationId xmlns:a16="http://schemas.microsoft.com/office/drawing/2014/main" id="{BE2D0C2F-1B41-4741-97C5-AB94AE4CD94C}"/>
              </a:ext>
            </a:extLst>
          </p:cNvPr>
          <p:cNvGrpSpPr/>
          <p:nvPr/>
        </p:nvGrpSpPr>
        <p:grpSpPr>
          <a:xfrm>
            <a:off x="9092285" y="4421159"/>
            <a:ext cx="2005476" cy="596389"/>
            <a:chOff x="6451663" y="4236526"/>
            <a:chExt cx="2005476" cy="596389"/>
          </a:xfrm>
        </p:grpSpPr>
        <p:sp>
          <p:nvSpPr>
            <p:cNvPr id="36" name="직사각형 55">
              <a:extLst>
                <a:ext uri="{FF2B5EF4-FFF2-40B4-BE49-F238E27FC236}">
                  <a16:creationId xmlns:a16="http://schemas.microsoft.com/office/drawing/2014/main" id="{53F813A7-FE7F-4D46-B96B-02B2C8AA6763}"/>
                </a:ext>
              </a:extLst>
            </p:cNvPr>
            <p:cNvSpPr/>
            <p:nvPr/>
          </p:nvSpPr>
          <p:spPr>
            <a:xfrm>
              <a:off x="6451663" y="4236526"/>
              <a:ext cx="20054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Name-Surname</a:t>
              </a:r>
            </a:p>
          </p:txBody>
        </p:sp>
        <p:sp>
          <p:nvSpPr>
            <p:cNvPr id="37" name="직사각형 56">
              <a:extLst>
                <a:ext uri="{FF2B5EF4-FFF2-40B4-BE49-F238E27FC236}">
                  <a16:creationId xmlns:a16="http://schemas.microsoft.com/office/drawing/2014/main" id="{86CDA93B-9688-419F-B3B3-1828BA29FCF2}"/>
                </a:ext>
              </a:extLst>
            </p:cNvPr>
            <p:cNvSpPr/>
            <p:nvPr/>
          </p:nvSpPr>
          <p:spPr>
            <a:xfrm>
              <a:off x="6451663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Institution</a:t>
              </a:r>
            </a:p>
          </p:txBody>
        </p:sp>
      </p:grpSp>
      <p:grpSp>
        <p:nvGrpSpPr>
          <p:cNvPr id="38" name="그룹 10">
            <a:extLst>
              <a:ext uri="{FF2B5EF4-FFF2-40B4-BE49-F238E27FC236}">
                <a16:creationId xmlns:a16="http://schemas.microsoft.com/office/drawing/2014/main" id="{56D5646C-8DCD-424E-AD43-2C3887084905}"/>
              </a:ext>
            </a:extLst>
          </p:cNvPr>
          <p:cNvGrpSpPr/>
          <p:nvPr/>
        </p:nvGrpSpPr>
        <p:grpSpPr>
          <a:xfrm>
            <a:off x="9181979" y="5375280"/>
            <a:ext cx="1826091" cy="276999"/>
            <a:chOff x="6595679" y="5067559"/>
            <a:chExt cx="1861460" cy="276999"/>
          </a:xfrm>
        </p:grpSpPr>
        <p:sp>
          <p:nvSpPr>
            <p:cNvPr id="39" name="Isosceles Triangle 7">
              <a:extLst>
                <a:ext uri="{FF2B5EF4-FFF2-40B4-BE49-F238E27FC236}">
                  <a16:creationId xmlns:a16="http://schemas.microsoft.com/office/drawing/2014/main" id="{901D50DE-CBF1-4792-8FAD-EF19F3CEDF13}"/>
                </a:ext>
              </a:extLst>
            </p:cNvPr>
            <p:cNvSpPr/>
            <p:nvPr/>
          </p:nvSpPr>
          <p:spPr>
            <a:xfrm>
              <a:off x="6595679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2" name="직사각형 57">
              <a:extLst>
                <a:ext uri="{FF2B5EF4-FFF2-40B4-BE49-F238E27FC236}">
                  <a16:creationId xmlns:a16="http://schemas.microsoft.com/office/drawing/2014/main" id="{98DB6BD3-4626-46A9-B0B0-1F43F261C41B}"/>
                </a:ext>
              </a:extLst>
            </p:cNvPr>
            <p:cNvSpPr/>
            <p:nvPr/>
          </p:nvSpPr>
          <p:spPr>
            <a:xfrm>
              <a:off x="6811703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err="1"/>
                <a:t>abcd</a:t>
              </a:r>
              <a:r>
                <a:rPr lang="en-US" altLang="ko-KR" sz="1200" dirty="0"/>
                <a:t>@</a:t>
              </a:r>
              <a:r>
                <a:rPr lang="tr-TR" altLang="ko-KR" sz="1200" dirty="0" err="1"/>
                <a:t>abcd</a:t>
              </a:r>
              <a:r>
                <a:rPr lang="en-US" altLang="ko-KR" sz="1200" dirty="0"/>
                <a:t>.com</a:t>
              </a:r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77135BD-8969-4413-84FD-0FD36C97440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0841D53-DB59-4175-8B7A-D87F2796E24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  <p:sp>
        <p:nvSpPr>
          <p:cNvPr id="6" name="Resim Yer Tutucusu 5">
            <a:extLst>
              <a:ext uri="{FF2B5EF4-FFF2-40B4-BE49-F238E27FC236}">
                <a16:creationId xmlns:a16="http://schemas.microsoft.com/office/drawing/2014/main" id="{573AC421-20D0-41A6-B27A-2CA029F53697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Sıcak Mav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740</Words>
  <Application>Microsoft Office PowerPoint</Application>
  <PresentationFormat>Geniş ekran</PresentationFormat>
  <Paragraphs>118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Cover and End Slide Master</vt:lpstr>
      <vt:lpstr>Contents Slide Master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veli ceylan</cp:lastModifiedBy>
  <cp:revision>86</cp:revision>
  <dcterms:created xsi:type="dcterms:W3CDTF">2020-01-20T05:08:25Z</dcterms:created>
  <dcterms:modified xsi:type="dcterms:W3CDTF">2021-03-08T14:16:08Z</dcterms:modified>
</cp:coreProperties>
</file>