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sldIdLst>
    <p:sldId id="341" r:id="rId2"/>
    <p:sldId id="260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259" r:id="rId11"/>
    <p:sldId id="308" r:id="rId12"/>
    <p:sldId id="309" r:id="rId13"/>
    <p:sldId id="313" r:id="rId14"/>
    <p:sldId id="359" r:id="rId15"/>
    <p:sldId id="336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196" autoAdjust="0"/>
  </p:normalViewPr>
  <p:slideViewPr>
    <p:cSldViewPr snapToGrid="0" showGuides="1">
      <p:cViewPr varScale="1">
        <p:scale>
          <a:sx n="102" d="100"/>
          <a:sy n="102" d="100"/>
        </p:scale>
        <p:origin x="792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6D38-8466-45FD-A2D1-B4C2CA8B1876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F542-A6DE-4E59-B8E2-C6A08E6432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9D41948-A6A0-950A-0BED-5BE9C0D7D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id="{20BBD89F-0A37-5D63-FB84-0CA340E9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13" y="2661089"/>
            <a:ext cx="10515600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731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A27FC3-4981-F173-7F8A-82CB421F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7844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02FC92B-7D23-885C-E258-0B37D42DB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A353773-74F0-94DA-3E10-1390ECF6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09386"/>
            <a:ext cx="10515600" cy="50262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7997D7-B6A8-1607-3721-F24EB7D4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35"/>
            <a:ext cx="10515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2F79B6-FF53-0BC1-67FE-A275829C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28E5-619E-41CF-A479-4DBDEB7AB40B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6F5DCC-8722-A754-A4D7-A5162EB6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098B89-6AB6-6ADA-9278-526D6001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C10-5917-42DB-98CF-A13E90672F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56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76A5252-7456-494F-5034-F5A824254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97740B0-B93F-CB3A-EB1E-3066D18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59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9926A1-B25C-2805-C940-ABF9948C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28E5-619E-41CF-A479-4DBDEB7AB40B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7075EE-296E-F4F6-C4BB-FE2A8424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FDE3BC-93AB-68DA-0A47-6C5BE462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C10-5917-42DB-98CF-A13E90672F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92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tr-TR" altLang="ko-KR" dirty="0" err="1"/>
              <a:t>Researchers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827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64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16080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tr-TR" dirty="0"/>
              <a:t>Editable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03932DF-571C-5E77-85F1-1983CE425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D491365-0A2D-4345-A503-15137F4E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749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Asıl</a:t>
            </a:r>
            <a:r>
              <a:rPr lang="en-US" noProof="0" dirty="0"/>
              <a:t> </a:t>
            </a:r>
            <a:r>
              <a:rPr lang="en-US" noProof="0" dirty="0" err="1"/>
              <a:t>başlık</a:t>
            </a:r>
            <a:r>
              <a:rPr lang="en-US" noProof="0" dirty="0"/>
              <a:t> </a:t>
            </a:r>
            <a:r>
              <a:rPr lang="en-US" noProof="0" dirty="0" err="1"/>
              <a:t>stilini</a:t>
            </a:r>
            <a:r>
              <a:rPr lang="en-US" noProof="0" dirty="0"/>
              <a:t> </a:t>
            </a:r>
            <a:r>
              <a:rPr lang="en-US" noProof="0" dirty="0" err="1"/>
              <a:t>düzenlemek</a:t>
            </a:r>
            <a:r>
              <a:rPr lang="en-US" noProof="0" dirty="0"/>
              <a:t> </a:t>
            </a:r>
            <a:r>
              <a:rPr lang="en-US" noProof="0" dirty="0" err="1"/>
              <a:t>için</a:t>
            </a:r>
            <a:r>
              <a:rPr lang="en-US" noProof="0" dirty="0"/>
              <a:t> </a:t>
            </a:r>
            <a:r>
              <a:rPr lang="en-US" noProof="0" dirty="0" err="1"/>
              <a:t>tıklayın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2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359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8267249-A033-1EDD-C172-D35C6E01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FFA8CE-B685-69AC-E366-65176901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CE663-BC5F-BFB5-5051-51386F1B5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8328E5-619E-41CF-A479-4DBDEB7AB40B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930B8C-A79E-EE50-5D7F-22C3A02F9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187B15-C372-D272-C3B4-CC35DAAD7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443C10-5917-42DB-98CF-A13E90672F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4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5" r:id="rId4"/>
    <p:sldLayoutId id="2147483696" r:id="rId5"/>
    <p:sldLayoutId id="2147483697" r:id="rId6"/>
    <p:sldLayoutId id="2147483699" r:id="rId7"/>
    <p:sldLayoutId id="2147483705" r:id="rId8"/>
    <p:sldLayoutId id="2147483706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BAB7A-DF82-4F9C-8233-D96241A0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noProof="0" dirty="0"/>
              <a:t>Research Title</a:t>
            </a:r>
          </a:p>
        </p:txBody>
      </p:sp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Timeline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>
            <a:extLst>
              <a:ext uri="{FF2B5EF4-FFF2-40B4-BE49-F238E27FC236}">
                <a16:creationId xmlns:a16="http://schemas.microsoft.com/office/drawing/2014/main" id="{4B6A8450-A3BF-4798-868D-A8ECD8E82172}"/>
              </a:ext>
            </a:extLst>
          </p:cNvPr>
          <p:cNvSpPr/>
          <p:nvPr/>
        </p:nvSpPr>
        <p:spPr>
          <a:xfrm rot="8100000">
            <a:off x="1206413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2959A4DA-659E-4CA8-B9A9-83102F92EB4D}"/>
              </a:ext>
            </a:extLst>
          </p:cNvPr>
          <p:cNvSpPr/>
          <p:nvPr/>
        </p:nvSpPr>
        <p:spPr>
          <a:xfrm rot="8100000">
            <a:off x="292565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6D0149-878B-4482-920F-040DE3BB9C30}"/>
              </a:ext>
            </a:extLst>
          </p:cNvPr>
          <p:cNvSpPr/>
          <p:nvPr/>
        </p:nvSpPr>
        <p:spPr>
          <a:xfrm>
            <a:off x="303915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54292608-9025-4E70-A908-17B956698CB1}"/>
              </a:ext>
            </a:extLst>
          </p:cNvPr>
          <p:cNvSpPr/>
          <p:nvPr/>
        </p:nvSpPr>
        <p:spPr>
          <a:xfrm rot="8100000">
            <a:off x="4644897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430834-002B-4165-8476-5175E2A1730E}"/>
              </a:ext>
            </a:extLst>
          </p:cNvPr>
          <p:cNvSpPr/>
          <p:nvPr/>
        </p:nvSpPr>
        <p:spPr>
          <a:xfrm>
            <a:off x="4758396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594CAED-A5B6-430E-A734-8D074C92A2D1}"/>
              </a:ext>
            </a:extLst>
          </p:cNvPr>
          <p:cNvSpPr/>
          <p:nvPr/>
        </p:nvSpPr>
        <p:spPr>
          <a:xfrm rot="8100000">
            <a:off x="6364139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EDBE46-CDDB-4342-A3AA-A1193CE6F9F1}"/>
              </a:ext>
            </a:extLst>
          </p:cNvPr>
          <p:cNvSpPr/>
          <p:nvPr/>
        </p:nvSpPr>
        <p:spPr>
          <a:xfrm>
            <a:off x="6477638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9C260AA-D854-48E2-BC67-131228D8BADD}"/>
              </a:ext>
            </a:extLst>
          </p:cNvPr>
          <p:cNvSpPr/>
          <p:nvPr/>
        </p:nvSpPr>
        <p:spPr>
          <a:xfrm rot="8100000">
            <a:off x="8083381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A146DC-C62D-46A6-837D-340BF983EEDC}"/>
              </a:ext>
            </a:extLst>
          </p:cNvPr>
          <p:cNvSpPr/>
          <p:nvPr/>
        </p:nvSpPr>
        <p:spPr>
          <a:xfrm>
            <a:off x="8196880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3FCAE40-C3BF-4FAF-BD0B-6C63500A8F00}"/>
              </a:ext>
            </a:extLst>
          </p:cNvPr>
          <p:cNvSpPr/>
          <p:nvPr/>
        </p:nvSpPr>
        <p:spPr>
          <a:xfrm rot="8100000">
            <a:off x="980262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2CE66-A5D7-4124-9076-4254B9CB1EF0}"/>
              </a:ext>
            </a:extLst>
          </p:cNvPr>
          <p:cNvSpPr/>
          <p:nvPr/>
        </p:nvSpPr>
        <p:spPr>
          <a:xfrm>
            <a:off x="991612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892552"/>
              <a:chOff x="1704484" y="1766707"/>
              <a:chExt cx="1038452" cy="89255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892552"/>
              <a:chOff x="1704484" y="1766707"/>
              <a:chExt cx="1038452" cy="89255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892552"/>
              <a:chOff x="1704484" y="1766707"/>
              <a:chExt cx="1038452" cy="89255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892552"/>
              <a:chOff x="1704484" y="1766707"/>
              <a:chExt cx="1038452" cy="89255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892552"/>
              <a:chOff x="1704484" y="1766707"/>
              <a:chExt cx="1038452" cy="89255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892552"/>
              <a:chOff x="1704484" y="1766707"/>
              <a:chExt cx="1038452" cy="892552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7129982" y="2594540"/>
            <a:ext cx="4721839" cy="1004360"/>
            <a:chOff x="7129982" y="2512934"/>
            <a:chExt cx="4721839" cy="10043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7129982" y="2512934"/>
              <a:ext cx="4694396" cy="430887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sz="2800" noProof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Figure / Image / Illustration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bg1"/>
                  </a:solidFill>
                  <a:cs typeface="Arial" pitchFamily="34" charset="0"/>
                </a:rPr>
                <a:t>This page may be formatted according to your preferences.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7183801" y="3267880"/>
            <a:ext cx="458675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D36027D9-AAB6-416A-BDB2-1CE7FB6F181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Infographic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637327"/>
            <a:chOff x="5832711" y="1578800"/>
            <a:chExt cx="4623159" cy="6373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637327"/>
            <a:chOff x="6476519" y="2592034"/>
            <a:chExt cx="4670837" cy="63732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637327"/>
            <a:chOff x="6884237" y="3605268"/>
            <a:chExt cx="4623159" cy="6373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637327"/>
            <a:chOff x="6476519" y="4618502"/>
            <a:chExt cx="4670837" cy="6373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637327"/>
            <a:chOff x="5832711" y="5631735"/>
            <a:chExt cx="4623159" cy="6373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834979"/>
            <a:chOff x="942364" y="1778065"/>
            <a:chExt cx="2822633" cy="834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834979"/>
            <a:chOff x="942364" y="1778065"/>
            <a:chExt cx="2822633" cy="83497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834979"/>
            <a:chOff x="942364" y="1778065"/>
            <a:chExt cx="2822633" cy="83497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Infographic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493983"/>
            <a:chOff x="3233964" y="1954419"/>
            <a:chExt cx="1410044" cy="49398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493983"/>
            <a:chOff x="3233964" y="1954419"/>
            <a:chExt cx="1410044" cy="493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834979"/>
            <a:chOff x="942364" y="1778065"/>
            <a:chExt cx="2822633" cy="8349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ikdörtgen 62">
            <a:extLst>
              <a:ext uri="{FF2B5EF4-FFF2-40B4-BE49-F238E27FC236}">
                <a16:creationId xmlns:a16="http://schemas.microsoft.com/office/drawing/2014/main" id="{20DEF1F4-24FE-43A6-B6A4-1869DC6B883F}"/>
              </a:ext>
            </a:extLst>
          </p:cNvPr>
          <p:cNvSpPr/>
          <p:nvPr/>
        </p:nvSpPr>
        <p:spPr>
          <a:xfrm>
            <a:off x="4503854" y="2459717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552424"/>
            <a:chOff x="7602799" y="2401052"/>
            <a:chExt cx="3661994" cy="5524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552424"/>
            <a:chOff x="7602799" y="2401052"/>
            <a:chExt cx="3661994" cy="552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552424"/>
            <a:chOff x="7602799" y="2401052"/>
            <a:chExt cx="3661994" cy="5524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E438-4B4C-446C-9CE2-2EAA58BFA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597D5C-5F03-43DF-AECD-13F4CFC19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2B167-79F7-4F96-92CB-7AEABAE84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CDAE44-98EB-43BE-AEBF-45B546A82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1D5A1F4-B498-4A11-9A23-E71AA11CB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SWOT Analysis</a:t>
            </a:r>
          </a:p>
        </p:txBody>
      </p:sp>
      <p:sp>
        <p:nvSpPr>
          <p:cNvPr id="4" name="사각형: 둥근 모서리 33">
            <a:extLst>
              <a:ext uri="{FF2B5EF4-FFF2-40B4-BE49-F238E27FC236}">
                <a16:creationId xmlns:a16="http://schemas.microsoft.com/office/drawing/2014/main" id="{CE462D1D-6267-4128-893C-4A6D70582B3F}"/>
              </a:ext>
            </a:extLst>
          </p:cNvPr>
          <p:cNvSpPr/>
          <p:nvPr/>
        </p:nvSpPr>
        <p:spPr>
          <a:xfrm>
            <a:off x="950303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260D530-276D-4FE4-9955-4E830527879C}"/>
              </a:ext>
            </a:extLst>
          </p:cNvPr>
          <p:cNvSpPr/>
          <p:nvPr/>
        </p:nvSpPr>
        <p:spPr>
          <a:xfrm>
            <a:off x="6198146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" name="사각형: 둥근 모서리 35">
            <a:extLst>
              <a:ext uri="{FF2B5EF4-FFF2-40B4-BE49-F238E27FC236}">
                <a16:creationId xmlns:a16="http://schemas.microsoft.com/office/drawing/2014/main" id="{55B45A1B-E09A-4ADD-B511-ED4FC5A0DBD3}"/>
              </a:ext>
            </a:extLst>
          </p:cNvPr>
          <p:cNvSpPr/>
          <p:nvPr/>
        </p:nvSpPr>
        <p:spPr>
          <a:xfrm>
            <a:off x="6198146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" name="사각형: 둥근 모서리 4">
            <a:extLst>
              <a:ext uri="{FF2B5EF4-FFF2-40B4-BE49-F238E27FC236}">
                <a16:creationId xmlns:a16="http://schemas.microsoft.com/office/drawing/2014/main" id="{06521220-BFCF-433A-9DB0-D5AB4375D1E4}"/>
              </a:ext>
            </a:extLst>
          </p:cNvPr>
          <p:cNvSpPr/>
          <p:nvPr/>
        </p:nvSpPr>
        <p:spPr>
          <a:xfrm>
            <a:off x="950303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C31DEB4C-E02B-4CED-8A7B-ECD215ED7372}"/>
              </a:ext>
            </a:extLst>
          </p:cNvPr>
          <p:cNvGrpSpPr/>
          <p:nvPr/>
        </p:nvGrpSpPr>
        <p:grpSpPr>
          <a:xfrm>
            <a:off x="4998220" y="292615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81BC3-12A2-48A2-A8B3-A7F9DE4A9DA9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634A1FFF-1CF1-4C7E-884D-202096F5BF4C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9D285-FBA5-4B32-887E-331CE047DBB3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8D514-BA4B-426B-9762-5849F6FC927F}"/>
              </a:ext>
            </a:extLst>
          </p:cNvPr>
          <p:cNvSpPr/>
          <p:nvPr/>
        </p:nvSpPr>
        <p:spPr>
          <a:xfrm>
            <a:off x="1028458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FB3F-EF02-4412-A564-82636B828F28}"/>
              </a:ext>
            </a:extLst>
          </p:cNvPr>
          <p:cNvSpPr/>
          <p:nvPr/>
        </p:nvSpPr>
        <p:spPr>
          <a:xfrm>
            <a:off x="10619180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C27D3-F9A6-4B0B-AAA3-F412B653AAE4}"/>
              </a:ext>
            </a:extLst>
          </p:cNvPr>
          <p:cNvSpPr/>
          <p:nvPr/>
        </p:nvSpPr>
        <p:spPr>
          <a:xfrm>
            <a:off x="10619180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3E8A5-EDF5-4D46-9D32-91075EC75915}"/>
              </a:ext>
            </a:extLst>
          </p:cNvPr>
          <p:cNvSpPr/>
          <p:nvPr/>
        </p:nvSpPr>
        <p:spPr>
          <a:xfrm>
            <a:off x="1028458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B6C190A5-AD6F-488E-9F62-151DBA8A73F2}"/>
              </a:ext>
            </a:extLst>
          </p:cNvPr>
          <p:cNvGrpSpPr/>
          <p:nvPr/>
        </p:nvGrpSpPr>
        <p:grpSpPr>
          <a:xfrm>
            <a:off x="1871040" y="2483546"/>
            <a:ext cx="3250485" cy="856003"/>
            <a:chOff x="1661104" y="1931284"/>
            <a:chExt cx="2378955" cy="6605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46A3F-FB9E-4120-B1FA-6F81F2DDC835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D3BF5-6F5D-4923-8F4E-4D1FAA76C9E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B7E24A-C465-4C60-B61E-20607E587C4C}"/>
              </a:ext>
            </a:extLst>
          </p:cNvPr>
          <p:cNvSpPr txBox="1"/>
          <p:nvPr/>
        </p:nvSpPr>
        <p:spPr>
          <a:xfrm>
            <a:off x="5267386" y="3704194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</a:p>
        </p:txBody>
      </p:sp>
      <p:grpSp>
        <p:nvGrpSpPr>
          <p:cNvPr id="3" name="그룹 11">
            <a:extLst>
              <a:ext uri="{FF2B5EF4-FFF2-40B4-BE49-F238E27FC236}">
                <a16:creationId xmlns:a16="http://schemas.microsoft.com/office/drawing/2014/main" id="{96CB30D4-8649-6FD4-5525-0A2C843BF9F1}"/>
              </a:ext>
            </a:extLst>
          </p:cNvPr>
          <p:cNvGrpSpPr/>
          <p:nvPr/>
        </p:nvGrpSpPr>
        <p:grpSpPr>
          <a:xfrm>
            <a:off x="1860441" y="4584320"/>
            <a:ext cx="3250485" cy="856003"/>
            <a:chOff x="1661104" y="1931284"/>
            <a:chExt cx="2378955" cy="660518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65727501-77C2-ED75-779E-8536F0888ED0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39E78345-6546-4640-8B3A-DC86B7197460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8A2061D5-1CBE-B827-D4EB-7EE5C4EA54AD}"/>
              </a:ext>
            </a:extLst>
          </p:cNvPr>
          <p:cNvGrpSpPr/>
          <p:nvPr/>
        </p:nvGrpSpPr>
        <p:grpSpPr>
          <a:xfrm>
            <a:off x="7296666" y="2483546"/>
            <a:ext cx="3250485" cy="856003"/>
            <a:chOff x="1661104" y="1931284"/>
            <a:chExt cx="2378955" cy="660518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F174B9EF-B847-B080-1F9F-18DD5646943F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6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7EE4C905-F2AF-FCE3-48B3-7F085727D2AD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11">
            <a:extLst>
              <a:ext uri="{FF2B5EF4-FFF2-40B4-BE49-F238E27FC236}">
                <a16:creationId xmlns:a16="http://schemas.microsoft.com/office/drawing/2014/main" id="{F470A1BE-04E6-DCE5-4E1E-A0CC0021A2A7}"/>
              </a:ext>
            </a:extLst>
          </p:cNvPr>
          <p:cNvGrpSpPr/>
          <p:nvPr/>
        </p:nvGrpSpPr>
        <p:grpSpPr>
          <a:xfrm>
            <a:off x="7296666" y="4453850"/>
            <a:ext cx="3250485" cy="856003"/>
            <a:chOff x="1661104" y="1931284"/>
            <a:chExt cx="2378955" cy="660518"/>
          </a:xfrm>
        </p:grpSpPr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1DFB12A9-FB99-3FBC-9276-70791BE9BDF7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6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25C6F67E-5DF2-9A3D-5816-132EDE353EA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ran görüntüsü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A01F2C8-108E-FBDA-1411-1231EC8754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noProof="0" dirty="0">
                <a:solidFill>
                  <a:schemeClr val="bg1"/>
                </a:solidFill>
              </a:rPr>
              <a:t>Editable Icon Set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264220" y="152732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25466" y="1597859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266306" y="4555379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37885" y="3689731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19176" y="4677082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97560" y="3677679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15851" y="363573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02974" y="155388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89834" y="1553888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962077" y="4654157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190608" y="2562939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677508" y="1505785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60701" y="1459475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857896" y="4636132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570646" y="5504357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89013" y="3580304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463213" y="2579105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19092" y="3622448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12373" y="151603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686352" y="255116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31744" y="3658628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476366" y="257341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10366" y="256267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10902" y="2602348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06648" y="2587195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072095" y="5570511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563523" y="2506809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289686" y="3669379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40370" y="5521116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69192" y="561399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12772" y="561399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21145" y="561707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164726" y="5610597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466958" y="561707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477848" y="3555323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553324" y="358042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31178" y="5511655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28385" y="464859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254570" y="2589279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278842" y="157452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084970" y="157458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15623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40581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390665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65706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B0A11EA-AAE2-0444-FDBF-D87615D4ED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noProof="0" dirty="0">
                <a:solidFill>
                  <a:schemeClr val="bg1"/>
                </a:solidFill>
              </a:rPr>
              <a:t>Editable Icon Set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73485" y="1496287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20627" y="1540575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38057" y="1525741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258612" y="1537495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83381" y="2560868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03433" y="152987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20054" y="162550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45435" y="1517973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02927" y="1518990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23160" y="1571680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850119" y="2514826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761307" y="2514826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272592" y="250245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09933" y="2514797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34606" y="2502455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13677" y="2532547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10271" y="2514826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652235" y="3656731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00599" y="251482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450987" y="3656731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989169" y="367422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24673" y="3711922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274683" y="3674985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781684" y="3675567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42241" y="4707713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99011" y="3656731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81346" y="365673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20415" y="3656731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441226" y="4760693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852934" y="474503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20561" y="488390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04285" y="478581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585361" y="571395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37708" y="4823710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81346" y="4890838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39447" y="4760693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19965" y="4760693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25901" y="5720481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578892" y="5720481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13877" y="5720481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263887" y="5720481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79262" y="5709933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768727" y="5746423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31605" y="5709933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01820" y="5711000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, meti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1C5F7C5-8B08-8AA5-B93A-267971ACC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noProof="0" dirty="0">
                <a:solidFill>
                  <a:schemeClr val="bg1"/>
                </a:solidFill>
              </a:rPr>
              <a:t>Editable Icon Set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52659" y="4581665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16265" y="4661019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40033" y="3605796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55859" y="3579973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285665" y="4718984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32996" y="3613314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178942" y="5624197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53664" y="2612244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34810" y="5625616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389635" y="1506412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27026" y="4637553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47083" y="3612031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45465" y="4680340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497180" y="1520171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38356" y="1487105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05365" y="1443513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74505" y="4723091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17797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25119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32441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39761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38418" y="3661827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54329" y="251606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14173" y="2515533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17042" y="1480517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482685" y="5656509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23055" y="5711407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45755" y="5656219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43899" y="5687899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20331" y="562480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385707" y="5670305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984755" y="5620917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36455" y="1421720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23618" y="1418664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72618" y="1511367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49127" y="1473302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41435" y="2576008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62522" y="2574885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591730" y="2574885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11664" y="2571173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39893" y="4717199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04025" y="2439975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390025" y="2598323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32825" y="4684863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488633" y="4652158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53688"/>
            <a:ext cx="11573197" cy="724247"/>
          </a:xfrm>
        </p:spPr>
        <p:txBody>
          <a:bodyPr>
            <a:normAutofit/>
          </a:bodyPr>
          <a:lstStyle/>
          <a:p>
            <a:pPr algn="l"/>
            <a:r>
              <a:rPr lang="en-US" sz="3600" noProof="0" dirty="0">
                <a:solidFill>
                  <a:schemeClr val="bg1"/>
                </a:solidFill>
              </a:rPr>
              <a:t>Author(s)</a:t>
            </a:r>
          </a:p>
        </p:txBody>
      </p:sp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573AC421-20D0-41A6-B27A-2CA029F53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135BD-8969-4413-84FD-0FD36C9744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41D53-DB59-4175-8B7A-D87F2796E2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직사각형 3">
            <a:extLst>
              <a:ext uri="{FF2B5EF4-FFF2-40B4-BE49-F238E27FC236}">
                <a16:creationId xmlns:a16="http://schemas.microsoft.com/office/drawing/2014/main" id="{EF56BE1A-524F-41C2-86E1-B4FD9224154F}"/>
              </a:ext>
            </a:extLst>
          </p:cNvPr>
          <p:cNvSpPr/>
          <p:nvPr/>
        </p:nvSpPr>
        <p:spPr>
          <a:xfrm>
            <a:off x="398568" y="4561657"/>
            <a:ext cx="2524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noProof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직사각형 4">
            <a:extLst>
              <a:ext uri="{FF2B5EF4-FFF2-40B4-BE49-F238E27FC236}">
                <a16:creationId xmlns:a16="http://schemas.microsoft.com/office/drawing/2014/main" id="{0791BADA-F92C-47A1-90ED-1C76E8355660}"/>
              </a:ext>
            </a:extLst>
          </p:cNvPr>
          <p:cNvSpPr/>
          <p:nvPr/>
        </p:nvSpPr>
        <p:spPr>
          <a:xfrm>
            <a:off x="843809" y="4373161"/>
            <a:ext cx="24721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 Name Surname  </a:t>
            </a:r>
          </a:p>
          <a:p>
            <a:pPr algn="ctr"/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Affiliation/Institution</a:t>
            </a:r>
            <a:endParaRPr lang="tr-TR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300" noProof="0" dirty="0"/>
          </a:p>
          <a:p>
            <a:pPr algn="ctr"/>
            <a:r>
              <a:rPr lang="en-US" sz="1200" noProof="0" dirty="0"/>
              <a:t>author@email.com</a:t>
            </a:r>
          </a:p>
          <a:p>
            <a:pPr algn="ctr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직사각형 4">
            <a:extLst>
              <a:ext uri="{FF2B5EF4-FFF2-40B4-BE49-F238E27FC236}">
                <a16:creationId xmlns:a16="http://schemas.microsoft.com/office/drawing/2014/main" id="{2E0E706A-2F4D-7561-3324-62ADD7EF9751}"/>
              </a:ext>
            </a:extLst>
          </p:cNvPr>
          <p:cNvSpPr/>
          <p:nvPr/>
        </p:nvSpPr>
        <p:spPr>
          <a:xfrm>
            <a:off x="4859934" y="4373160"/>
            <a:ext cx="24721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 Name Surname  </a:t>
            </a:r>
          </a:p>
          <a:p>
            <a:pPr algn="ctr"/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Affiliation/Institution</a:t>
            </a:r>
            <a:endParaRPr lang="tr-TR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300" noProof="0" dirty="0"/>
          </a:p>
          <a:p>
            <a:pPr algn="ctr"/>
            <a:r>
              <a:rPr lang="en-US" sz="1200" noProof="0" dirty="0"/>
              <a:t>author@email.com</a:t>
            </a:r>
          </a:p>
          <a:p>
            <a:pPr algn="ctr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직사각형 4">
            <a:extLst>
              <a:ext uri="{FF2B5EF4-FFF2-40B4-BE49-F238E27FC236}">
                <a16:creationId xmlns:a16="http://schemas.microsoft.com/office/drawing/2014/main" id="{5B47BEC2-7F95-E9C0-33F3-B60AE62FAC41}"/>
              </a:ext>
            </a:extLst>
          </p:cNvPr>
          <p:cNvSpPr/>
          <p:nvPr/>
        </p:nvSpPr>
        <p:spPr>
          <a:xfrm>
            <a:off x="8832014" y="4373160"/>
            <a:ext cx="24721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 Name Surname  </a:t>
            </a:r>
          </a:p>
          <a:p>
            <a:pPr algn="ctr"/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Affiliation/Institution</a:t>
            </a:r>
            <a:endParaRPr lang="tr-TR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300" noProof="0" dirty="0"/>
          </a:p>
          <a:p>
            <a:pPr algn="ctr"/>
            <a:r>
              <a:rPr lang="en-US" sz="1200" noProof="0" dirty="0"/>
              <a:t>author@email.com</a:t>
            </a:r>
          </a:p>
          <a:p>
            <a:pPr algn="ctr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C112409-6562-C968-35AD-54A076D6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68" y="275374"/>
            <a:ext cx="10515600" cy="502622"/>
          </a:xfrm>
        </p:spPr>
        <p:txBody>
          <a:bodyPr/>
          <a:lstStyle/>
          <a:p>
            <a:r>
              <a:rPr lang="en-US" noProof="0" dirty="0"/>
              <a:t>Introduction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4" y="156556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224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974E9EFF-0034-4780-3EE0-4EC84138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51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C0B4F44D-FE30-E2D2-AC1A-FC8D71D6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Problem Statement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137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44FFBC-29F1-46E3-A6FC-0BFAA7B6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Research Framework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879BAB-B7C0-8ADC-4A38-C700A9F22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701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83B523-4C20-14AE-3016-EBD1DCD2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Methods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A20A56-8428-AAB6-54E2-4B9AEBE35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79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D9F5A-BEEA-8E29-6FC1-744D5C0E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5B3C5-C4E7-CB0C-A19C-98D93409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Findings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3175E7-36DF-038D-D24E-C0D9F9D6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53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33E081-1644-5CB5-83DF-173D519E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 and Discussion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9AAB6B-94D2-2E4C-B0BA-AF9260CF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1111163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633</Words>
  <Application>Microsoft Office PowerPoint</Application>
  <PresentationFormat>Geniş ekran</PresentationFormat>
  <Paragraphs>92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Özel Tasarım</vt:lpstr>
      <vt:lpstr>Research Title</vt:lpstr>
      <vt:lpstr>PowerPoint Sunusu</vt:lpstr>
      <vt:lpstr>Introduction</vt:lpstr>
      <vt:lpstr>PowerPoint Sunusu</vt:lpstr>
      <vt:lpstr>Problem Statement</vt:lpstr>
      <vt:lpstr>Research Framework</vt:lpstr>
      <vt:lpstr>Methods</vt:lpstr>
      <vt:lpstr>Findings</vt:lpstr>
      <vt:lpstr>Conclusion and Discussion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Hakem</cp:lastModifiedBy>
  <cp:revision>96</cp:revision>
  <dcterms:created xsi:type="dcterms:W3CDTF">2020-01-20T05:08:25Z</dcterms:created>
  <dcterms:modified xsi:type="dcterms:W3CDTF">2025-02-10T20:27:23Z</dcterms:modified>
</cp:coreProperties>
</file>