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0"/>
  </p:notesMasterIdLst>
  <p:handoutMasterIdLst>
    <p:handoutMasterId r:id="rId21"/>
  </p:handoutMasterIdLst>
  <p:sldIdLst>
    <p:sldId id="341" r:id="rId2"/>
    <p:sldId id="260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259" r:id="rId11"/>
    <p:sldId id="308" r:id="rId12"/>
    <p:sldId id="309" r:id="rId13"/>
    <p:sldId id="313" r:id="rId14"/>
    <p:sldId id="359" r:id="rId15"/>
    <p:sldId id="336" r:id="rId16"/>
    <p:sldId id="304" r:id="rId17"/>
    <p:sldId id="305" r:id="rId18"/>
    <p:sldId id="3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196" autoAdjust="0"/>
  </p:normalViewPr>
  <p:slideViewPr>
    <p:cSldViewPr snapToGrid="0" showGuides="1">
      <p:cViewPr varScale="1">
        <p:scale>
          <a:sx n="102" d="100"/>
          <a:sy n="102" d="100"/>
        </p:scale>
        <p:origin x="792" y="108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31243A66-64AE-8222-D76E-33414B048A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E453A30-5235-DBC7-1275-4A64E6A96D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E6AC7-0F32-49B1-8BAC-DBFCF63E5995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8FA5FAA-3AC6-EECF-EEFC-1A710A18F8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DF10E86-4F48-7A51-A775-B075F28250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83FED-A980-4A19-9FAE-37AA56745A1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362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C6D38-8466-45FD-A2D1-B4C2CA8B1876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DF542-A6DE-4E59-B8E2-C6A08E6432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090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49D41948-A6A0-950A-0BED-5BE9C0D7DA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Başlık 1">
            <a:extLst>
              <a:ext uri="{FF2B5EF4-FFF2-40B4-BE49-F238E27FC236}">
                <a16:creationId xmlns:a16="http://schemas.microsoft.com/office/drawing/2014/main" id="{20BBD89F-0A37-5D63-FB84-0CA340E9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313" y="2661089"/>
            <a:ext cx="10515600" cy="132556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317317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A27FC3-4981-F173-7F8A-82CB421F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27844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402FC92B-7D23-885C-E258-0B37D42DB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A353773-74F0-94DA-3E10-1390ECF61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09386"/>
            <a:ext cx="10515600" cy="50262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7997D7-B6A8-1607-3721-F24EB7D4A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9335"/>
            <a:ext cx="10515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A2F79B6-FF53-0BC1-67FE-A275829C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28E5-619E-41CF-A479-4DBDEB7AB40B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E6F5DCC-8722-A754-A4D7-A5162EB6A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9098B89-6AB6-6ADA-9278-526D60018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3C10-5917-42DB-98CF-A13E90672F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556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776A5252-7456-494F-5034-F5A8242547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797740B0-B93F-CB3A-EB1E-3066D185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359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tr-TR" dirty="0"/>
              <a:t>Asıl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39926A1-B25C-2805-C940-ABF9948C3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28E5-619E-41CF-A479-4DBDEB7AB40B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7075EE-296E-F4F6-C4BB-FE2A8424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FDE3BC-93AB-68DA-0A47-6C5BE462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43C10-5917-42DB-98CF-A13E90672F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092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 descr="ekran görüntüsü, metin, yazı tipi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id="{ECFA93F3-9F92-1B5E-E342-34D3270914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그룹 1">
            <a:extLst>
              <a:ext uri="{FF2B5EF4-FFF2-40B4-BE49-F238E27FC236}">
                <a16:creationId xmlns:a16="http://schemas.microsoft.com/office/drawing/2014/main" id="{2FCAED7B-3437-43CA-93EF-F43E6214F9D6}"/>
              </a:ext>
            </a:extLst>
          </p:cNvPr>
          <p:cNvGrpSpPr/>
          <p:nvPr userDrawn="1"/>
        </p:nvGrpSpPr>
        <p:grpSpPr>
          <a:xfrm>
            <a:off x="8914194" y="1831870"/>
            <a:ext cx="2307768" cy="2309828"/>
            <a:chOff x="8582298" y="2310847"/>
            <a:chExt cx="2026966" cy="202877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F55EBD7-1B90-4FC1-B0C9-AA8513B133AA}"/>
                </a:ext>
              </a:extLst>
            </p:cNvPr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30B707A-5FD9-4157-9197-E3256385E8EF}"/>
                </a:ext>
              </a:extLst>
            </p:cNvPr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7" name="그룹 4">
            <a:extLst>
              <a:ext uri="{FF2B5EF4-FFF2-40B4-BE49-F238E27FC236}">
                <a16:creationId xmlns:a16="http://schemas.microsoft.com/office/drawing/2014/main" id="{03FF8C00-9D0B-4A21-9629-8F76797C6B1A}"/>
              </a:ext>
            </a:extLst>
          </p:cNvPr>
          <p:cNvGrpSpPr/>
          <p:nvPr userDrawn="1"/>
        </p:nvGrpSpPr>
        <p:grpSpPr>
          <a:xfrm>
            <a:off x="925989" y="1831870"/>
            <a:ext cx="2307768" cy="2309828"/>
            <a:chOff x="853440" y="2310847"/>
            <a:chExt cx="2026966" cy="202877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D35B72-8A5F-4DC1-A93C-8FD79DCF30BB}"/>
                </a:ext>
              </a:extLst>
            </p:cNvPr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9B908D-A2F0-4EA9-A450-FB1B5C40471A}"/>
                </a:ext>
              </a:extLst>
            </p:cNvPr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10" name="그룹 3">
            <a:extLst>
              <a:ext uri="{FF2B5EF4-FFF2-40B4-BE49-F238E27FC236}">
                <a16:creationId xmlns:a16="http://schemas.microsoft.com/office/drawing/2014/main" id="{634E4E22-E4F9-4988-A85F-328940E731C5}"/>
              </a:ext>
            </a:extLst>
          </p:cNvPr>
          <p:cNvGrpSpPr/>
          <p:nvPr userDrawn="1"/>
        </p:nvGrpSpPr>
        <p:grpSpPr>
          <a:xfrm>
            <a:off x="4920091" y="1831870"/>
            <a:ext cx="2307768" cy="2309828"/>
            <a:chOff x="4717869" y="2310847"/>
            <a:chExt cx="2026966" cy="202877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A3D9C5-6753-476D-A018-A4CC5EEE4772}"/>
                </a:ext>
              </a:extLst>
            </p:cNvPr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D55736-6945-42DD-9434-B0178F9CEC5D}"/>
                </a:ext>
              </a:extLst>
            </p:cNvPr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D9F5339-7E63-4815-A1E3-3D47B5DC2DE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96182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693620C-0E56-4F85-8546-6FA3727CC7B5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090284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BAF1635-73CA-4690-ADD6-B0FB33125ED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084387" y="2002982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0887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tr-TR" altLang="ko-KR" dirty="0" err="1"/>
              <a:t>Researchers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0827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21842785-751B-41E3-A608-8BE481649FD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21441" y="1309036"/>
            <a:ext cx="6921422" cy="5032620"/>
          </a:xfrm>
          <a:custGeom>
            <a:avLst/>
            <a:gdLst>
              <a:gd name="connsiteX0" fmla="*/ 5771583 w 6921422"/>
              <a:gd name="connsiteY0" fmla="*/ 2239635 h 5032620"/>
              <a:gd name="connsiteX1" fmla="*/ 6921422 w 6921422"/>
              <a:gd name="connsiteY1" fmla="*/ 3882781 h 5032620"/>
              <a:gd name="connsiteX2" fmla="*/ 5278276 w 6921422"/>
              <a:gd name="connsiteY2" fmla="*/ 5032620 h 5032620"/>
              <a:gd name="connsiteX3" fmla="*/ 4128437 w 6921422"/>
              <a:gd name="connsiteY3" fmla="*/ 3389474 h 5032620"/>
              <a:gd name="connsiteX4" fmla="*/ 2856046 w 6921422"/>
              <a:gd name="connsiteY4" fmla="*/ 1717648 h 5032620"/>
              <a:gd name="connsiteX5" fmla="*/ 4005885 w 6921422"/>
              <a:gd name="connsiteY5" fmla="*/ 3360794 h 5032620"/>
              <a:gd name="connsiteX6" fmla="*/ 2362739 w 6921422"/>
              <a:gd name="connsiteY6" fmla="*/ 4510633 h 5032620"/>
              <a:gd name="connsiteX7" fmla="*/ 1212900 w 6921422"/>
              <a:gd name="connsiteY7" fmla="*/ 2867486 h 5032620"/>
              <a:gd name="connsiteX8" fmla="*/ 4558683 w 6921422"/>
              <a:gd name="connsiteY8" fmla="*/ 521989 h 5032620"/>
              <a:gd name="connsiteX9" fmla="*/ 5708522 w 6921422"/>
              <a:gd name="connsiteY9" fmla="*/ 2165135 h 5032620"/>
              <a:gd name="connsiteX10" fmla="*/ 4065376 w 6921422"/>
              <a:gd name="connsiteY10" fmla="*/ 3314974 h 5032620"/>
              <a:gd name="connsiteX11" fmla="*/ 2915537 w 6921422"/>
              <a:gd name="connsiteY11" fmla="*/ 1671827 h 5032620"/>
              <a:gd name="connsiteX12" fmla="*/ 1643146 w 6921422"/>
              <a:gd name="connsiteY12" fmla="*/ 0 h 5032620"/>
              <a:gd name="connsiteX13" fmla="*/ 2792985 w 6921422"/>
              <a:gd name="connsiteY13" fmla="*/ 1643146 h 5032620"/>
              <a:gd name="connsiteX14" fmla="*/ 1149839 w 6921422"/>
              <a:gd name="connsiteY14" fmla="*/ 2792985 h 5032620"/>
              <a:gd name="connsiteX15" fmla="*/ 0 w 6921422"/>
              <a:gd name="connsiteY15" fmla="*/ 1149839 h 503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21422" h="5032620">
                <a:moveTo>
                  <a:pt x="5771583" y="2239635"/>
                </a:moveTo>
                <a:lnTo>
                  <a:pt x="6921422" y="3882781"/>
                </a:lnTo>
                <a:lnTo>
                  <a:pt x="5278276" y="5032620"/>
                </a:lnTo>
                <a:lnTo>
                  <a:pt x="4128437" y="3389474"/>
                </a:lnTo>
                <a:close/>
                <a:moveTo>
                  <a:pt x="2856046" y="1717648"/>
                </a:moveTo>
                <a:lnTo>
                  <a:pt x="4005885" y="3360794"/>
                </a:lnTo>
                <a:lnTo>
                  <a:pt x="2362739" y="4510633"/>
                </a:lnTo>
                <a:lnTo>
                  <a:pt x="1212900" y="2867486"/>
                </a:lnTo>
                <a:close/>
                <a:moveTo>
                  <a:pt x="4558683" y="521989"/>
                </a:moveTo>
                <a:lnTo>
                  <a:pt x="5708522" y="2165135"/>
                </a:lnTo>
                <a:lnTo>
                  <a:pt x="4065376" y="3314974"/>
                </a:lnTo>
                <a:lnTo>
                  <a:pt x="2915537" y="1671827"/>
                </a:lnTo>
                <a:close/>
                <a:moveTo>
                  <a:pt x="1643146" y="0"/>
                </a:moveTo>
                <a:lnTo>
                  <a:pt x="2792985" y="1643146"/>
                </a:lnTo>
                <a:lnTo>
                  <a:pt x="1149839" y="2792985"/>
                </a:lnTo>
                <a:lnTo>
                  <a:pt x="0" y="11498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EED1AAA-DC89-4342-90C9-D34A1F30F5FF}"/>
              </a:ext>
            </a:extLst>
          </p:cNvPr>
          <p:cNvSpPr/>
          <p:nvPr userDrawn="1"/>
        </p:nvSpPr>
        <p:spPr>
          <a:xfrm>
            <a:off x="0" y="2475387"/>
            <a:ext cx="2708047" cy="3335839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ACF6006-953F-4565-9D28-7D37F857281E}"/>
              </a:ext>
            </a:extLst>
          </p:cNvPr>
          <p:cNvSpPr/>
          <p:nvPr userDrawn="1"/>
        </p:nvSpPr>
        <p:spPr>
          <a:xfrm>
            <a:off x="5037782" y="1819635"/>
            <a:ext cx="7154218" cy="3335839"/>
          </a:xfrm>
          <a:custGeom>
            <a:avLst/>
            <a:gdLst>
              <a:gd name="connsiteX0" fmla="*/ 0 w 7154218"/>
              <a:gd name="connsiteY0" fmla="*/ 0 h 3335839"/>
              <a:gd name="connsiteX1" fmla="*/ 7154218 w 7154218"/>
              <a:gd name="connsiteY1" fmla="*/ 0 h 3335839"/>
              <a:gd name="connsiteX2" fmla="*/ 7154218 w 7154218"/>
              <a:gd name="connsiteY2" fmla="*/ 3335839 h 3335839"/>
              <a:gd name="connsiteX3" fmla="*/ 2360312 w 7154218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54218" h="3335839">
                <a:moveTo>
                  <a:pt x="0" y="0"/>
                </a:moveTo>
                <a:lnTo>
                  <a:pt x="7154218" y="0"/>
                </a:lnTo>
                <a:lnTo>
                  <a:pt x="7154218" y="3335839"/>
                </a:lnTo>
                <a:lnTo>
                  <a:pt x="2360312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5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13">
            <a:extLst>
              <a:ext uri="{FF2B5EF4-FFF2-40B4-BE49-F238E27FC236}">
                <a16:creationId xmlns:a16="http://schemas.microsoft.com/office/drawing/2014/main" id="{ADF8D7BC-BCD4-4AD1-8181-F7573A0CD2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68"/>
            <a:ext cx="3421966" cy="6843932"/>
          </a:xfrm>
          <a:custGeom>
            <a:avLst/>
            <a:gdLst>
              <a:gd name="connsiteX0" fmla="*/ 0 w 3421966"/>
              <a:gd name="connsiteY0" fmla="*/ 0 h 6843932"/>
              <a:gd name="connsiteX1" fmla="*/ 3421966 w 3421966"/>
              <a:gd name="connsiteY1" fmla="*/ 3421966 h 6843932"/>
              <a:gd name="connsiteX2" fmla="*/ 0 w 3421966"/>
              <a:gd name="connsiteY2" fmla="*/ 6843932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0" y="0"/>
                </a:moveTo>
                <a:lnTo>
                  <a:pt x="3421966" y="3421966"/>
                </a:lnTo>
                <a:lnTo>
                  <a:pt x="0" y="684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그림 개체 틀 14">
            <a:extLst>
              <a:ext uri="{FF2B5EF4-FFF2-40B4-BE49-F238E27FC236}">
                <a16:creationId xmlns:a16="http://schemas.microsoft.com/office/drawing/2014/main" id="{758242FC-03FB-4F2D-A8E9-C9F3C3D7C8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562" y="462954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그림 개체 틀 15">
            <a:extLst>
              <a:ext uri="{FF2B5EF4-FFF2-40B4-BE49-F238E27FC236}">
                <a16:creationId xmlns:a16="http://schemas.microsoft.com/office/drawing/2014/main" id="{EE5D2C41-9F19-421C-BA86-7331E9BC33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9362" y="2023463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6">
            <a:extLst>
              <a:ext uri="{FF2B5EF4-FFF2-40B4-BE49-F238E27FC236}">
                <a16:creationId xmlns:a16="http://schemas.microsoft.com/office/drawing/2014/main" id="{DEDFD0A1-FED2-4B2C-8236-1FD5424EE3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562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33B8968D-E41C-4B32-8F41-9401D0BA2E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1917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2641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9401" y="16080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tr-TR" dirty="0"/>
              <a:t>Editable </a:t>
            </a:r>
            <a:r>
              <a:rPr lang="tr-TR" dirty="0" err="1"/>
              <a:t>icon</a:t>
            </a:r>
            <a:r>
              <a:rPr lang="tr-TR" dirty="0"/>
              <a:t> set</a:t>
            </a:r>
            <a:endParaRPr lang="en-US" dirty="0"/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4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D03932DF-571C-5E77-85F1-1983CE425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D491365-0A2D-4345-A503-15137F4E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7497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err="1"/>
              <a:t>Asıl</a:t>
            </a:r>
            <a:r>
              <a:rPr lang="en-US" noProof="0" dirty="0"/>
              <a:t> </a:t>
            </a:r>
            <a:r>
              <a:rPr lang="en-US" noProof="0" dirty="0" err="1"/>
              <a:t>başlık</a:t>
            </a:r>
            <a:r>
              <a:rPr lang="en-US" noProof="0" dirty="0"/>
              <a:t> </a:t>
            </a:r>
            <a:r>
              <a:rPr lang="en-US" noProof="0" dirty="0" err="1"/>
              <a:t>stilini</a:t>
            </a:r>
            <a:r>
              <a:rPr lang="en-US" noProof="0" dirty="0"/>
              <a:t> </a:t>
            </a:r>
            <a:r>
              <a:rPr lang="en-US" noProof="0" dirty="0" err="1"/>
              <a:t>düzenlemek</a:t>
            </a:r>
            <a:r>
              <a:rPr lang="en-US" noProof="0" dirty="0"/>
              <a:t> </a:t>
            </a:r>
            <a:r>
              <a:rPr lang="en-US" noProof="0" dirty="0" err="1"/>
              <a:t>için</a:t>
            </a:r>
            <a:r>
              <a:rPr lang="en-US" noProof="0" dirty="0"/>
              <a:t> </a:t>
            </a:r>
            <a:r>
              <a:rPr lang="en-US" noProof="0" dirty="0" err="1"/>
              <a:t>tıklayın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251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538" y="216998"/>
            <a:ext cx="1135018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3590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8267249-A033-1EDD-C172-D35C6E01C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CFFA8CE-B685-69AC-E366-65176901B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B8CE663-BC5F-BFB5-5051-51386F1B5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8328E5-619E-41CF-A479-4DBDEB7AB40B}" type="datetimeFigureOut">
              <a:rPr lang="tr-TR" smtClean="0"/>
              <a:t>20.05.2025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1930B8C-A79E-EE50-5D7F-22C3A02F9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8187B15-C372-D272-C3B4-CC35DAAD7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443C10-5917-42DB-98CF-A13E90672F0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643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5" r:id="rId4"/>
    <p:sldLayoutId id="2147483696" r:id="rId5"/>
    <p:sldLayoutId id="2147483697" r:id="rId6"/>
    <p:sldLayoutId id="2147483699" r:id="rId7"/>
    <p:sldLayoutId id="2147483705" r:id="rId8"/>
    <p:sldLayoutId id="2147483706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5BAB7A-DF82-4F9C-8233-D96241A0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noProof="0" dirty="0"/>
              <a:t>Research Title</a:t>
            </a:r>
          </a:p>
        </p:txBody>
      </p:sp>
    </p:spTree>
    <p:extLst>
      <p:ext uri="{BB962C8B-B14F-4D97-AF65-F5344CB8AC3E}">
        <p14:creationId xmlns:p14="http://schemas.microsoft.com/office/powerpoint/2010/main" val="3384935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Timeline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F2C672-52E0-447D-9445-9BD04AB60101}"/>
              </a:ext>
            </a:extLst>
          </p:cNvPr>
          <p:cNvCxnSpPr>
            <a:cxnSpLocks/>
          </p:cNvCxnSpPr>
          <p:nvPr/>
        </p:nvCxnSpPr>
        <p:spPr>
          <a:xfrm>
            <a:off x="808894" y="5012862"/>
            <a:ext cx="10559562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ardrop 11">
            <a:extLst>
              <a:ext uri="{FF2B5EF4-FFF2-40B4-BE49-F238E27FC236}">
                <a16:creationId xmlns:a16="http://schemas.microsoft.com/office/drawing/2014/main" id="{4B6A8450-A3BF-4798-868D-A8ECD8E82172}"/>
              </a:ext>
            </a:extLst>
          </p:cNvPr>
          <p:cNvSpPr/>
          <p:nvPr/>
        </p:nvSpPr>
        <p:spPr>
          <a:xfrm rot="8100000">
            <a:off x="1206413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B09D51-2C8E-4A93-B85C-5ED081D438CC}"/>
              </a:ext>
            </a:extLst>
          </p:cNvPr>
          <p:cNvSpPr txBox="1"/>
          <p:nvPr/>
        </p:nvSpPr>
        <p:spPr>
          <a:xfrm>
            <a:off x="873960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1C9435-DA51-46BD-85E7-8320527E28EC}"/>
              </a:ext>
            </a:extLst>
          </p:cNvPr>
          <p:cNvSpPr/>
          <p:nvPr/>
        </p:nvSpPr>
        <p:spPr>
          <a:xfrm>
            <a:off x="1319912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ardrop 14">
            <a:extLst>
              <a:ext uri="{FF2B5EF4-FFF2-40B4-BE49-F238E27FC236}">
                <a16:creationId xmlns:a16="http://schemas.microsoft.com/office/drawing/2014/main" id="{2959A4DA-659E-4CA8-B9A9-83102F92EB4D}"/>
              </a:ext>
            </a:extLst>
          </p:cNvPr>
          <p:cNvSpPr/>
          <p:nvPr/>
        </p:nvSpPr>
        <p:spPr>
          <a:xfrm rot="8100000">
            <a:off x="2925655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D8E93D-CDE5-4D53-99DF-1C73D9E7C26B}"/>
              </a:ext>
            </a:extLst>
          </p:cNvPr>
          <p:cNvSpPr txBox="1"/>
          <p:nvPr/>
        </p:nvSpPr>
        <p:spPr>
          <a:xfrm>
            <a:off x="2593202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36D0149-878B-4482-920F-040DE3BB9C30}"/>
              </a:ext>
            </a:extLst>
          </p:cNvPr>
          <p:cNvSpPr/>
          <p:nvPr/>
        </p:nvSpPr>
        <p:spPr>
          <a:xfrm>
            <a:off x="3039154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54292608-9025-4E70-A908-17B956698CB1}"/>
              </a:ext>
            </a:extLst>
          </p:cNvPr>
          <p:cNvSpPr/>
          <p:nvPr/>
        </p:nvSpPr>
        <p:spPr>
          <a:xfrm rot="8100000">
            <a:off x="4644897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4AB3B4-B284-4F43-BF32-845409B5399B}"/>
              </a:ext>
            </a:extLst>
          </p:cNvPr>
          <p:cNvSpPr txBox="1"/>
          <p:nvPr/>
        </p:nvSpPr>
        <p:spPr>
          <a:xfrm>
            <a:off x="4312444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430834-002B-4165-8476-5175E2A1730E}"/>
              </a:ext>
            </a:extLst>
          </p:cNvPr>
          <p:cNvSpPr/>
          <p:nvPr/>
        </p:nvSpPr>
        <p:spPr>
          <a:xfrm>
            <a:off x="4758396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ardrop 20">
            <a:extLst>
              <a:ext uri="{FF2B5EF4-FFF2-40B4-BE49-F238E27FC236}">
                <a16:creationId xmlns:a16="http://schemas.microsoft.com/office/drawing/2014/main" id="{8594CAED-A5B6-430E-A734-8D074C92A2D1}"/>
              </a:ext>
            </a:extLst>
          </p:cNvPr>
          <p:cNvSpPr/>
          <p:nvPr/>
        </p:nvSpPr>
        <p:spPr>
          <a:xfrm rot="8100000">
            <a:off x="6364139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91468C-1F22-44ED-9561-A13547C29576}"/>
              </a:ext>
            </a:extLst>
          </p:cNvPr>
          <p:cNvSpPr txBox="1"/>
          <p:nvPr/>
        </p:nvSpPr>
        <p:spPr>
          <a:xfrm>
            <a:off x="6031686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EDBE46-CDDB-4342-A3AA-A1193CE6F9F1}"/>
              </a:ext>
            </a:extLst>
          </p:cNvPr>
          <p:cNvSpPr/>
          <p:nvPr/>
        </p:nvSpPr>
        <p:spPr>
          <a:xfrm>
            <a:off x="6477638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ardrop 23">
            <a:extLst>
              <a:ext uri="{FF2B5EF4-FFF2-40B4-BE49-F238E27FC236}">
                <a16:creationId xmlns:a16="http://schemas.microsoft.com/office/drawing/2014/main" id="{59C260AA-D854-48E2-BC67-131228D8BADD}"/>
              </a:ext>
            </a:extLst>
          </p:cNvPr>
          <p:cNvSpPr/>
          <p:nvPr/>
        </p:nvSpPr>
        <p:spPr>
          <a:xfrm rot="8100000">
            <a:off x="8083381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6EE313-F487-4AFF-948B-A88AF8930D53}"/>
              </a:ext>
            </a:extLst>
          </p:cNvPr>
          <p:cNvSpPr txBox="1"/>
          <p:nvPr/>
        </p:nvSpPr>
        <p:spPr>
          <a:xfrm>
            <a:off x="7750928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EA146DC-C62D-46A6-837D-340BF983EEDC}"/>
              </a:ext>
            </a:extLst>
          </p:cNvPr>
          <p:cNvSpPr/>
          <p:nvPr/>
        </p:nvSpPr>
        <p:spPr>
          <a:xfrm>
            <a:off x="8196880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ardrop 26">
            <a:extLst>
              <a:ext uri="{FF2B5EF4-FFF2-40B4-BE49-F238E27FC236}">
                <a16:creationId xmlns:a16="http://schemas.microsoft.com/office/drawing/2014/main" id="{43FCAE40-C3BF-4FAF-BD0B-6C63500A8F00}"/>
              </a:ext>
            </a:extLst>
          </p:cNvPr>
          <p:cNvSpPr/>
          <p:nvPr/>
        </p:nvSpPr>
        <p:spPr>
          <a:xfrm rot="8100000">
            <a:off x="9802625" y="4782519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7458AA4-914F-45CE-991A-06CE7043CA41}"/>
              </a:ext>
            </a:extLst>
          </p:cNvPr>
          <p:cNvSpPr txBox="1"/>
          <p:nvPr/>
        </p:nvSpPr>
        <p:spPr>
          <a:xfrm>
            <a:off x="9470172" y="5602986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6E2CE66-A5D7-4124-9076-4254B9CB1EF0}"/>
              </a:ext>
            </a:extLst>
          </p:cNvPr>
          <p:cNvSpPr/>
          <p:nvPr/>
        </p:nvSpPr>
        <p:spPr>
          <a:xfrm>
            <a:off x="9916124" y="4897935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3F510DC-93C4-4A09-8572-81E4E6638037}"/>
              </a:ext>
            </a:extLst>
          </p:cNvPr>
          <p:cNvGrpSpPr/>
          <p:nvPr/>
        </p:nvGrpSpPr>
        <p:grpSpPr>
          <a:xfrm>
            <a:off x="3139762" y="2722751"/>
            <a:ext cx="1694486" cy="1570793"/>
            <a:chOff x="1392702" y="2641951"/>
            <a:chExt cx="1694486" cy="157079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E1027FF-306D-417A-9865-BDAAC4B6DB9A}"/>
                </a:ext>
              </a:extLst>
            </p:cNvPr>
            <p:cNvGrpSpPr/>
            <p:nvPr/>
          </p:nvGrpSpPr>
          <p:grpSpPr>
            <a:xfrm>
              <a:off x="1479798" y="2641951"/>
              <a:ext cx="1607390" cy="892552"/>
              <a:chOff x="1704484" y="1766707"/>
              <a:chExt cx="1038452" cy="892552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E3AFA7-8F26-46D1-9288-A6820F2ABB82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 ipsum dolor sit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endPara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AA64E67-C6F5-4D9A-9AC2-4F28E2748F30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sz="1400" b="1" noProof="0" dirty="0">
                    <a:cs typeface="Arial" pitchFamily="34" charset="0"/>
                  </a:rPr>
                  <a:t>Content  Here</a:t>
                </a:r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D110FF9-9439-48B2-8710-1FC9347C923F}"/>
                </a:ext>
              </a:extLst>
            </p:cNvPr>
            <p:cNvCxnSpPr/>
            <p:nvPr/>
          </p:nvCxnSpPr>
          <p:spPr>
            <a:xfrm>
              <a:off x="1392702" y="2699122"/>
              <a:ext cx="10011" cy="1513622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B7C4445-A6A1-43FA-9099-3A3293400FC3}"/>
              </a:ext>
            </a:extLst>
          </p:cNvPr>
          <p:cNvGrpSpPr/>
          <p:nvPr/>
        </p:nvGrpSpPr>
        <p:grpSpPr>
          <a:xfrm>
            <a:off x="4859004" y="2523755"/>
            <a:ext cx="1694486" cy="1575191"/>
            <a:chOff x="3234418" y="2440785"/>
            <a:chExt cx="1694486" cy="157519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4E38B2-25AC-4327-A771-1FD74763B2D6}"/>
                </a:ext>
              </a:extLst>
            </p:cNvPr>
            <p:cNvGrpSpPr/>
            <p:nvPr/>
          </p:nvGrpSpPr>
          <p:grpSpPr>
            <a:xfrm>
              <a:off x="3321514" y="2440785"/>
              <a:ext cx="1607390" cy="892552"/>
              <a:chOff x="1704484" y="1766707"/>
              <a:chExt cx="1038452" cy="892552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E197DE4-B297-4E83-96E1-0DCB8FF79F75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 ipsum dolor sit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endPara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3BDB316-2D0F-400F-AB4F-D63456DD0510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sz="1400" b="1" noProof="0" dirty="0">
                    <a:cs typeface="Arial" pitchFamily="34" charset="0"/>
                  </a:rPr>
                  <a:t>Content  Here</a:t>
                </a:r>
              </a:p>
            </p:txBody>
          </p:sp>
        </p:grp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1D73234-556F-4F35-8831-5F031EED2541}"/>
                </a:ext>
              </a:extLst>
            </p:cNvPr>
            <p:cNvCxnSpPr/>
            <p:nvPr/>
          </p:nvCxnSpPr>
          <p:spPr>
            <a:xfrm>
              <a:off x="3234418" y="2502354"/>
              <a:ext cx="10011" cy="1513622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38D642E-F605-4FD2-AF42-FEC796DFE441}"/>
              </a:ext>
            </a:extLst>
          </p:cNvPr>
          <p:cNvGrpSpPr/>
          <p:nvPr/>
        </p:nvGrpSpPr>
        <p:grpSpPr>
          <a:xfrm>
            <a:off x="6578246" y="2320365"/>
            <a:ext cx="1694486" cy="1579585"/>
            <a:chOff x="5076134" y="2239619"/>
            <a:chExt cx="1694486" cy="157958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27097D5-97A4-4917-8D56-92737EB9A728}"/>
                </a:ext>
              </a:extLst>
            </p:cNvPr>
            <p:cNvGrpSpPr/>
            <p:nvPr/>
          </p:nvGrpSpPr>
          <p:grpSpPr>
            <a:xfrm>
              <a:off x="5163230" y="2239619"/>
              <a:ext cx="1607390" cy="892552"/>
              <a:chOff x="1704484" y="1766707"/>
              <a:chExt cx="1038452" cy="892552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EE717D2-67E6-4CE7-A1AF-6129AE14F483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 ipsum dolor sit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endPara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455846A-99D6-48D4-B521-519B35C6AB1A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sz="1400" b="1" noProof="0" dirty="0">
                    <a:cs typeface="Arial" pitchFamily="34" charset="0"/>
                  </a:rPr>
                  <a:t>Content  Here</a:t>
                </a: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C462C35-EE75-4906-BEEB-AFEE0A5CD958}"/>
                </a:ext>
              </a:extLst>
            </p:cNvPr>
            <p:cNvCxnSpPr/>
            <p:nvPr/>
          </p:nvCxnSpPr>
          <p:spPr>
            <a:xfrm>
              <a:off x="5076134" y="2305582"/>
              <a:ext cx="10011" cy="1513622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17F4C11-30B2-4A0B-BAEC-B949620ABF52}"/>
              </a:ext>
            </a:extLst>
          </p:cNvPr>
          <p:cNvGrpSpPr/>
          <p:nvPr/>
        </p:nvGrpSpPr>
        <p:grpSpPr>
          <a:xfrm>
            <a:off x="8297488" y="2112579"/>
            <a:ext cx="1694486" cy="1583981"/>
            <a:chOff x="6917850" y="2038453"/>
            <a:chExt cx="1694486" cy="158398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4667BF9-DE65-4272-B783-0DEED68C9511}"/>
                </a:ext>
              </a:extLst>
            </p:cNvPr>
            <p:cNvGrpSpPr/>
            <p:nvPr/>
          </p:nvGrpSpPr>
          <p:grpSpPr>
            <a:xfrm>
              <a:off x="7004946" y="2038453"/>
              <a:ext cx="1607390" cy="892552"/>
              <a:chOff x="1704484" y="1766707"/>
              <a:chExt cx="1038452" cy="892552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E949D86-90E6-48EE-B447-BF25D949D5D7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 ipsum dolor sit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endPara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4741E77-849C-48B8-AE0F-F861D2F8FF98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sz="1400" b="1" noProof="0" dirty="0">
                    <a:cs typeface="Arial" pitchFamily="34" charset="0"/>
                  </a:rPr>
                  <a:t>Content  Here</a:t>
                </a:r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320BA81-62C5-41B1-9BA3-9CA7FCAF8693}"/>
                </a:ext>
              </a:extLst>
            </p:cNvPr>
            <p:cNvCxnSpPr/>
            <p:nvPr/>
          </p:nvCxnSpPr>
          <p:spPr>
            <a:xfrm>
              <a:off x="6917850" y="2108812"/>
              <a:ext cx="10011" cy="1513622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570F507-CDF6-45C8-8471-85BE6B73A9FE}"/>
              </a:ext>
            </a:extLst>
          </p:cNvPr>
          <p:cNvGrpSpPr/>
          <p:nvPr/>
        </p:nvGrpSpPr>
        <p:grpSpPr>
          <a:xfrm>
            <a:off x="10016732" y="1900399"/>
            <a:ext cx="1694486" cy="1588375"/>
            <a:chOff x="8759566" y="1837287"/>
            <a:chExt cx="1694486" cy="1588375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1BF5BB4-111C-4299-8531-69656D21D52E}"/>
                </a:ext>
              </a:extLst>
            </p:cNvPr>
            <p:cNvGrpSpPr/>
            <p:nvPr/>
          </p:nvGrpSpPr>
          <p:grpSpPr>
            <a:xfrm>
              <a:off x="8846662" y="1837287"/>
              <a:ext cx="1607390" cy="892552"/>
              <a:chOff x="1704484" y="1766707"/>
              <a:chExt cx="1038452" cy="892552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38DDC76-87E7-4911-9E7F-D267DA8A48E0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 ipsum dolor sit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endPara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A42C118-AB5E-4ED4-B743-F40C5319B41D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sz="1400" b="1" noProof="0" dirty="0">
                    <a:cs typeface="Arial" pitchFamily="34" charset="0"/>
                  </a:rPr>
                  <a:t>Content  Here</a:t>
                </a:r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67AF8-DBFF-427D-8B1D-A67A05A24BC7}"/>
                </a:ext>
              </a:extLst>
            </p:cNvPr>
            <p:cNvCxnSpPr/>
            <p:nvPr/>
          </p:nvCxnSpPr>
          <p:spPr>
            <a:xfrm>
              <a:off x="8759566" y="1912040"/>
              <a:ext cx="10011" cy="1513622"/>
            </a:xfrm>
            <a:prstGeom prst="line">
              <a:avLst/>
            </a:prstGeom>
            <a:ln w="19050">
              <a:solidFill>
                <a:schemeClr val="accent5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04CB902-27AA-4C65-841B-20BE8DB38E3D}"/>
              </a:ext>
            </a:extLst>
          </p:cNvPr>
          <p:cNvGrpSpPr/>
          <p:nvPr/>
        </p:nvGrpSpPr>
        <p:grpSpPr>
          <a:xfrm>
            <a:off x="1420520" y="2917348"/>
            <a:ext cx="1694486" cy="1570793"/>
            <a:chOff x="1392702" y="2641951"/>
            <a:chExt cx="1694486" cy="157079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1D46438-4291-4E70-AC87-BB0EE3A53ECD}"/>
                </a:ext>
              </a:extLst>
            </p:cNvPr>
            <p:cNvGrpSpPr/>
            <p:nvPr/>
          </p:nvGrpSpPr>
          <p:grpSpPr>
            <a:xfrm>
              <a:off x="1479798" y="2641951"/>
              <a:ext cx="1607390" cy="892552"/>
              <a:chOff x="1704484" y="1766707"/>
              <a:chExt cx="1038452" cy="892552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700D8B3A-8D86-4040-931B-5C5CFE764191}"/>
                  </a:ext>
                </a:extLst>
              </p:cNvPr>
              <p:cNvSpPr txBox="1"/>
              <p:nvPr/>
            </p:nvSpPr>
            <p:spPr>
              <a:xfrm>
                <a:off x="1724504" y="2012928"/>
                <a:ext cx="1018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 ipsum dolor sit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endPara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E7FCF90-74E6-4F53-98AE-CB266DEBB125}"/>
                  </a:ext>
                </a:extLst>
              </p:cNvPr>
              <p:cNvSpPr txBox="1"/>
              <p:nvPr/>
            </p:nvSpPr>
            <p:spPr>
              <a:xfrm>
                <a:off x="1704484" y="1766707"/>
                <a:ext cx="1023846" cy="307777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sz="1400" b="1" noProof="0" dirty="0">
                    <a:cs typeface="Arial" pitchFamily="34" charset="0"/>
                  </a:rPr>
                  <a:t>Content  Here</a:t>
                </a:r>
              </a:p>
            </p:txBody>
          </p:sp>
        </p:grp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88EB5A3-5D20-4CD9-BEAE-F643A940497F}"/>
                </a:ext>
              </a:extLst>
            </p:cNvPr>
            <p:cNvCxnSpPr/>
            <p:nvPr/>
          </p:nvCxnSpPr>
          <p:spPr>
            <a:xfrm>
              <a:off x="1392702" y="2699122"/>
              <a:ext cx="10011" cy="1513622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B999FC2-0E30-4A08-A18C-07827B07F7FE}"/>
              </a:ext>
            </a:extLst>
          </p:cNvPr>
          <p:cNvGrpSpPr/>
          <p:nvPr/>
        </p:nvGrpSpPr>
        <p:grpSpPr>
          <a:xfrm>
            <a:off x="7129982" y="2594540"/>
            <a:ext cx="4721839" cy="1004360"/>
            <a:chOff x="7129982" y="2512934"/>
            <a:chExt cx="4721839" cy="100436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5DEC145-DF52-418B-909A-5243E429DB80}"/>
                </a:ext>
              </a:extLst>
            </p:cNvPr>
            <p:cNvSpPr txBox="1"/>
            <p:nvPr/>
          </p:nvSpPr>
          <p:spPr>
            <a:xfrm>
              <a:off x="7129982" y="2512934"/>
              <a:ext cx="4694396" cy="430887"/>
            </a:xfrm>
            <a:prstGeom prst="rect">
              <a:avLst/>
            </a:prstGeom>
            <a:noFill/>
          </p:spPr>
          <p:txBody>
            <a:bodyPr wrap="square" lIns="48000" tIns="0" rIns="24000" bIns="0" rtlCol="0">
              <a:spAutoFit/>
            </a:bodyPr>
            <a:lstStyle/>
            <a:p>
              <a:r>
                <a:rPr lang="en-US" sz="2800" noProof="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Figure / Image / Illustration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93DD00-4BE4-4ABC-9F6A-57CBBA45881B}"/>
                </a:ext>
              </a:extLst>
            </p:cNvPr>
            <p:cNvSpPr txBox="1"/>
            <p:nvPr/>
          </p:nvSpPr>
          <p:spPr>
            <a:xfrm>
              <a:off x="7157425" y="3240295"/>
              <a:ext cx="46943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noProof="0" dirty="0">
                  <a:solidFill>
                    <a:schemeClr val="bg1"/>
                  </a:solidFill>
                  <a:cs typeface="Arial" pitchFamily="34" charset="0"/>
                </a:rPr>
                <a:t>This page may be formatted according to your preferences.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28C5C4-3E75-4CF7-8428-B00FEA711D6D}"/>
              </a:ext>
            </a:extLst>
          </p:cNvPr>
          <p:cNvCxnSpPr>
            <a:cxnSpLocks/>
          </p:cNvCxnSpPr>
          <p:nvPr/>
        </p:nvCxnSpPr>
        <p:spPr>
          <a:xfrm>
            <a:off x="7183801" y="3267880"/>
            <a:ext cx="4586758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sim Yer Tutucusu 6">
            <a:extLst>
              <a:ext uri="{FF2B5EF4-FFF2-40B4-BE49-F238E27FC236}">
                <a16:creationId xmlns:a16="http://schemas.microsoft.com/office/drawing/2014/main" id="{D36027D9-AAB6-416A-BDB2-1CE7FB6F1819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E1309E5-37D7-40E9-8B3C-B0B7DD508972}"/>
              </a:ext>
            </a:extLst>
          </p:cNvPr>
          <p:cNvGrpSpPr/>
          <p:nvPr/>
        </p:nvGrpSpPr>
        <p:grpSpPr>
          <a:xfrm>
            <a:off x="1853360" y="2465901"/>
            <a:ext cx="3028217" cy="3026664"/>
            <a:chOff x="4574848" y="1897856"/>
            <a:chExt cx="3028217" cy="302666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885441-F5CC-4617-82D9-507F7E84212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8C4C749-A050-4531-9F9B-1221DDB374E3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Infographic</a:t>
            </a:r>
          </a:p>
        </p:txBody>
      </p:sp>
      <p:grpSp>
        <p:nvGrpSpPr>
          <p:cNvPr id="3" name="그룹 9">
            <a:extLst>
              <a:ext uri="{FF2B5EF4-FFF2-40B4-BE49-F238E27FC236}">
                <a16:creationId xmlns:a16="http://schemas.microsoft.com/office/drawing/2014/main" id="{6E5EDFCA-022D-4D8C-B506-D48E7987FC6D}"/>
              </a:ext>
            </a:extLst>
          </p:cNvPr>
          <p:cNvGrpSpPr/>
          <p:nvPr/>
        </p:nvGrpSpPr>
        <p:grpSpPr>
          <a:xfrm>
            <a:off x="1431122" y="1667654"/>
            <a:ext cx="4734219" cy="4623159"/>
            <a:chOff x="924229" y="1606109"/>
            <a:chExt cx="4734219" cy="4623159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D30939D-7BAB-4EB5-8569-0029344FA1A4}"/>
                </a:ext>
              </a:extLst>
            </p:cNvPr>
            <p:cNvSpPr/>
            <p:nvPr/>
          </p:nvSpPr>
          <p:spPr>
            <a:xfrm>
              <a:off x="924229" y="1606109"/>
              <a:ext cx="4623159" cy="4623159"/>
            </a:xfrm>
            <a:prstGeom prst="blockArc">
              <a:avLst>
                <a:gd name="adj1" fmla="val 17994494"/>
                <a:gd name="adj2" fmla="val 3631056"/>
                <a:gd name="adj3" fmla="val 126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4DDF060-EEDF-4988-9BF7-DF5C80C3C6BA}"/>
                </a:ext>
              </a:extLst>
            </p:cNvPr>
            <p:cNvSpPr/>
            <p:nvPr/>
          </p:nvSpPr>
          <p:spPr>
            <a:xfrm>
              <a:off x="4238091" y="1766259"/>
              <a:ext cx="288032" cy="2880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FAF1C4F-1585-4324-97C6-A80BBCD98325}"/>
                </a:ext>
              </a:extLst>
            </p:cNvPr>
            <p:cNvSpPr/>
            <p:nvPr/>
          </p:nvSpPr>
          <p:spPr>
            <a:xfrm>
              <a:off x="5370416" y="37604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137CBE5-6FD2-4BFF-9EC9-16F2B14D4873}"/>
                </a:ext>
              </a:extLst>
            </p:cNvPr>
            <p:cNvSpPr/>
            <p:nvPr/>
          </p:nvSpPr>
          <p:spPr>
            <a:xfrm>
              <a:off x="4238091" y="5754540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54C6482-C76F-45F7-B58F-789F906C3898}"/>
                </a:ext>
              </a:extLst>
            </p:cNvPr>
            <p:cNvSpPr/>
            <p:nvPr/>
          </p:nvSpPr>
          <p:spPr>
            <a:xfrm>
              <a:off x="5072001" y="261081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85AFA3-65FA-40AA-AF30-441647ADF4D4}"/>
                </a:ext>
              </a:extLst>
            </p:cNvPr>
            <p:cNvSpPr/>
            <p:nvPr/>
          </p:nvSpPr>
          <p:spPr>
            <a:xfrm>
              <a:off x="5049075" y="4941168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22F06E0B-6481-4998-BDC8-AA32FCD8A6F0}"/>
              </a:ext>
            </a:extLst>
          </p:cNvPr>
          <p:cNvGrpSpPr/>
          <p:nvPr/>
        </p:nvGrpSpPr>
        <p:grpSpPr>
          <a:xfrm>
            <a:off x="1242221" y="1853985"/>
            <a:ext cx="4250497" cy="4250497"/>
            <a:chOff x="735328" y="1762623"/>
            <a:chExt cx="4250497" cy="4250497"/>
          </a:xfrm>
        </p:grpSpPr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4FB8DD43-B8B8-4836-A71E-659955979701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4228396"/>
                <a:gd name="adj2" fmla="val 7060926"/>
                <a:gd name="adj3" fmla="val 524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>
                <a:solidFill>
                  <a:schemeClr val="tx1"/>
                </a:solidFill>
              </a:endParaRPr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39AD61B8-64DB-48B2-A293-8BA2A4FFDBBD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92588"/>
                <a:gd name="adj2" fmla="val 4237585"/>
                <a:gd name="adj3" fmla="val 522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>
                <a:solidFill>
                  <a:schemeClr val="tx1"/>
                </a:solidFill>
              </a:endParaRPr>
            </a:p>
          </p:txBody>
        </p:sp>
        <p:sp>
          <p:nvSpPr>
            <p:cNvPr id="31" name="Block Arc 30">
              <a:extLst>
                <a:ext uri="{FF2B5EF4-FFF2-40B4-BE49-F238E27FC236}">
                  <a16:creationId xmlns:a16="http://schemas.microsoft.com/office/drawing/2014/main" id="{FDED364F-5E0B-4B82-97AD-7355D6905102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20334074"/>
                <a:gd name="adj2" fmla="val 1503961"/>
                <a:gd name="adj3" fmla="val 528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>
                <a:solidFill>
                  <a:schemeClr val="tx1"/>
                </a:solidFill>
              </a:endParaRPr>
            </a:p>
          </p:txBody>
        </p:sp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2918E7AD-0C23-4EA7-81FF-19DDBCFDFCA3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7549958"/>
                <a:gd name="adj2" fmla="val 20340767"/>
                <a:gd name="adj3" fmla="val 52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>
                <a:solidFill>
                  <a:schemeClr val="tx1"/>
                </a:solidFill>
              </a:endParaRPr>
            </a:p>
          </p:txBody>
        </p:sp>
        <p:sp>
          <p:nvSpPr>
            <p:cNvPr id="33" name="Block Arc 5">
              <a:extLst>
                <a:ext uri="{FF2B5EF4-FFF2-40B4-BE49-F238E27FC236}">
                  <a16:creationId xmlns:a16="http://schemas.microsoft.com/office/drawing/2014/main" id="{8C64DB15-620D-42E8-B431-290C3885137E}"/>
                </a:ext>
              </a:extLst>
            </p:cNvPr>
            <p:cNvSpPr/>
            <p:nvPr/>
          </p:nvSpPr>
          <p:spPr>
            <a:xfrm>
              <a:off x="735328" y="1762623"/>
              <a:ext cx="4250497" cy="4250497"/>
            </a:xfrm>
            <a:prstGeom prst="blockArc">
              <a:avLst>
                <a:gd name="adj1" fmla="val 14520241"/>
                <a:gd name="adj2" fmla="val 17553267"/>
                <a:gd name="adj3" fmla="val 524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BC4DDC2-6A8F-4C62-846C-B1B8E22A792D}"/>
              </a:ext>
            </a:extLst>
          </p:cNvPr>
          <p:cNvGrpSpPr/>
          <p:nvPr/>
        </p:nvGrpSpPr>
        <p:grpSpPr>
          <a:xfrm>
            <a:off x="5832711" y="1578800"/>
            <a:ext cx="4623159" cy="637327"/>
            <a:chOff x="5832711" y="1578800"/>
            <a:chExt cx="4623159" cy="6373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21C5C5-D0A7-4884-B2AD-182D1BB8B900}"/>
                </a:ext>
              </a:extLst>
            </p:cNvPr>
            <p:cNvSpPr txBox="1"/>
            <p:nvPr/>
          </p:nvSpPr>
          <p:spPr>
            <a:xfrm>
              <a:off x="5832711" y="1939128"/>
              <a:ext cx="46231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 ipsum dolor sit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endPara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161E3B-C131-425F-89F5-A4EE74B71014}"/>
                </a:ext>
              </a:extLst>
            </p:cNvPr>
            <p:cNvSpPr txBox="1"/>
            <p:nvPr/>
          </p:nvSpPr>
          <p:spPr>
            <a:xfrm>
              <a:off x="5832711" y="1578800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noProof="0" dirty="0">
                  <a:cs typeface="Arial" pitchFamily="34" charset="0"/>
                </a:rPr>
                <a:t>Content  Here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E415DC2-66BA-45E0-A613-AD5B685BB9FA}"/>
                </a:ext>
              </a:extLst>
            </p:cNvPr>
            <p:cNvCxnSpPr>
              <a:cxnSpLocks/>
            </p:cNvCxnSpPr>
            <p:nvPr/>
          </p:nvCxnSpPr>
          <p:spPr>
            <a:xfrm>
              <a:off x="5832711" y="1932038"/>
              <a:ext cx="4623159" cy="7090"/>
            </a:xfrm>
            <a:prstGeom prst="line">
              <a:avLst/>
            </a:prstGeom>
            <a:ln w="19050">
              <a:solidFill>
                <a:schemeClr val="accent6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052AF4-2879-48AE-94B7-5AD4887731D8}"/>
              </a:ext>
            </a:extLst>
          </p:cNvPr>
          <p:cNvGrpSpPr/>
          <p:nvPr/>
        </p:nvGrpSpPr>
        <p:grpSpPr>
          <a:xfrm>
            <a:off x="6476519" y="2592034"/>
            <a:ext cx="4670837" cy="637327"/>
            <a:chOff x="6476519" y="2592034"/>
            <a:chExt cx="4670837" cy="63732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C50734-303C-41B0-9C8A-74783E9A3617}"/>
                </a:ext>
              </a:extLst>
            </p:cNvPr>
            <p:cNvSpPr txBox="1"/>
            <p:nvPr/>
          </p:nvSpPr>
          <p:spPr>
            <a:xfrm>
              <a:off x="6524197" y="2952362"/>
              <a:ext cx="46231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 ipsum dolor sit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endPara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D89196-494B-4490-A63F-DC650A20B2E9}"/>
                </a:ext>
              </a:extLst>
            </p:cNvPr>
            <p:cNvSpPr txBox="1"/>
            <p:nvPr/>
          </p:nvSpPr>
          <p:spPr>
            <a:xfrm>
              <a:off x="6524197" y="2592034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noProof="0" dirty="0">
                  <a:cs typeface="Arial" pitchFamily="34" charset="0"/>
                </a:rPr>
                <a:t>Content  Here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2477C7-A17E-485E-A9D8-0FE0ED832BA9}"/>
                </a:ext>
              </a:extLst>
            </p:cNvPr>
            <p:cNvCxnSpPr>
              <a:cxnSpLocks/>
            </p:cNvCxnSpPr>
            <p:nvPr/>
          </p:nvCxnSpPr>
          <p:spPr>
            <a:xfrm>
              <a:off x="6476519" y="2922541"/>
              <a:ext cx="4623159" cy="709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AA54DC4-4042-4040-9469-D508D4954746}"/>
              </a:ext>
            </a:extLst>
          </p:cNvPr>
          <p:cNvGrpSpPr/>
          <p:nvPr/>
        </p:nvGrpSpPr>
        <p:grpSpPr>
          <a:xfrm>
            <a:off x="6884237" y="3605268"/>
            <a:ext cx="4623159" cy="637327"/>
            <a:chOff x="6884237" y="3605268"/>
            <a:chExt cx="4623159" cy="63732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F7AC50-34DB-458D-B763-E8A287319F8A}"/>
                </a:ext>
              </a:extLst>
            </p:cNvPr>
            <p:cNvSpPr txBox="1"/>
            <p:nvPr/>
          </p:nvSpPr>
          <p:spPr>
            <a:xfrm>
              <a:off x="6884237" y="3965596"/>
              <a:ext cx="46231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 ipsum dolor sit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endPara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0D1F280-B7BD-4C25-B944-D0F7FD13AD3A}"/>
                </a:ext>
              </a:extLst>
            </p:cNvPr>
            <p:cNvSpPr txBox="1"/>
            <p:nvPr/>
          </p:nvSpPr>
          <p:spPr>
            <a:xfrm>
              <a:off x="6884237" y="3605268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noProof="0" dirty="0">
                  <a:cs typeface="Arial" pitchFamily="34" charset="0"/>
                </a:rPr>
                <a:t>Content  Here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06828D3-8C27-4CD4-A49E-B9FD18921677}"/>
                </a:ext>
              </a:extLst>
            </p:cNvPr>
            <p:cNvCxnSpPr>
              <a:cxnSpLocks/>
            </p:cNvCxnSpPr>
            <p:nvPr/>
          </p:nvCxnSpPr>
          <p:spPr>
            <a:xfrm>
              <a:off x="6884237" y="3932230"/>
              <a:ext cx="4623159" cy="709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51AE915-EDF8-42E4-A20C-1344C81E2532}"/>
              </a:ext>
            </a:extLst>
          </p:cNvPr>
          <p:cNvGrpSpPr/>
          <p:nvPr/>
        </p:nvGrpSpPr>
        <p:grpSpPr>
          <a:xfrm>
            <a:off x="6476519" y="4618502"/>
            <a:ext cx="4670837" cy="637327"/>
            <a:chOff x="6476519" y="4618502"/>
            <a:chExt cx="4670837" cy="63732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8058C9-E62B-4B97-881A-2AC1CE44475F}"/>
                </a:ext>
              </a:extLst>
            </p:cNvPr>
            <p:cNvSpPr txBox="1"/>
            <p:nvPr/>
          </p:nvSpPr>
          <p:spPr>
            <a:xfrm>
              <a:off x="6524197" y="4978830"/>
              <a:ext cx="46231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 ipsum dolor sit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endPara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7F58CA-56F2-4821-BB73-B8BB382EFA5C}"/>
                </a:ext>
              </a:extLst>
            </p:cNvPr>
            <p:cNvSpPr txBox="1"/>
            <p:nvPr/>
          </p:nvSpPr>
          <p:spPr>
            <a:xfrm>
              <a:off x="6524197" y="4618502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noProof="0" dirty="0">
                  <a:cs typeface="Arial" pitchFamily="34" charset="0"/>
                </a:rPr>
                <a:t>Content  Here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0A62838-0FEC-4220-858E-5ADA084C7629}"/>
                </a:ext>
              </a:extLst>
            </p:cNvPr>
            <p:cNvCxnSpPr>
              <a:cxnSpLocks/>
            </p:cNvCxnSpPr>
            <p:nvPr/>
          </p:nvCxnSpPr>
          <p:spPr>
            <a:xfrm>
              <a:off x="6476519" y="4950863"/>
              <a:ext cx="4623159" cy="709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EE72D9B-451D-4732-908F-2A23327D1CC9}"/>
              </a:ext>
            </a:extLst>
          </p:cNvPr>
          <p:cNvGrpSpPr/>
          <p:nvPr/>
        </p:nvGrpSpPr>
        <p:grpSpPr>
          <a:xfrm>
            <a:off x="5832711" y="5631735"/>
            <a:ext cx="4623159" cy="637327"/>
            <a:chOff x="5832711" y="5631735"/>
            <a:chExt cx="4623159" cy="63732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1972C4-8DE6-4550-8F9C-FBD0443E89E7}"/>
                </a:ext>
              </a:extLst>
            </p:cNvPr>
            <p:cNvSpPr txBox="1"/>
            <p:nvPr/>
          </p:nvSpPr>
          <p:spPr>
            <a:xfrm>
              <a:off x="5832711" y="5992063"/>
              <a:ext cx="46231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 ipsum dolor sit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endPara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06B6B4-207D-4597-9EE9-AE5D2EEF0BE9}"/>
                </a:ext>
              </a:extLst>
            </p:cNvPr>
            <p:cNvSpPr txBox="1"/>
            <p:nvPr/>
          </p:nvSpPr>
          <p:spPr>
            <a:xfrm>
              <a:off x="5832711" y="5631735"/>
              <a:ext cx="4623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noProof="0" dirty="0">
                  <a:cs typeface="Arial" pitchFamily="34" charset="0"/>
                </a:rPr>
                <a:t>Content  Here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CD8B808-BE47-4D6E-806F-99BAC33E5555}"/>
                </a:ext>
              </a:extLst>
            </p:cNvPr>
            <p:cNvCxnSpPr>
              <a:cxnSpLocks/>
            </p:cNvCxnSpPr>
            <p:nvPr/>
          </p:nvCxnSpPr>
          <p:spPr>
            <a:xfrm>
              <a:off x="5832711" y="5958697"/>
              <a:ext cx="4623159" cy="709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8F0F7073-514E-44F9-B007-D3EA0EDF1ED0}"/>
              </a:ext>
            </a:extLst>
          </p:cNvPr>
          <p:cNvGrpSpPr/>
          <p:nvPr/>
        </p:nvGrpSpPr>
        <p:grpSpPr>
          <a:xfrm>
            <a:off x="8449420" y="5111039"/>
            <a:ext cx="2822633" cy="834979"/>
            <a:chOff x="942364" y="1778065"/>
            <a:chExt cx="2822633" cy="83497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CFBF1A7-EC63-4EA3-A4BE-A7E7A5E8AAF2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834979"/>
              <a:chOff x="-499931" y="1090974"/>
              <a:chExt cx="3859356" cy="834979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A44B0F-11F9-419E-A756-BB25B818FD44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200" b="1" noProof="0" dirty="0">
                    <a:cs typeface="Arial" pitchFamily="34" charset="0"/>
                  </a:rPr>
                  <a:t>Content  Here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0C2A2EF-8013-4912-A433-C1CFD48279A2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 ipsum dolor sit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endPara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7A52CA4-D6E2-429F-960A-A53F5E6A3288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F80A981-1FF7-4AA0-BCFE-917D001A7837}"/>
              </a:ext>
            </a:extLst>
          </p:cNvPr>
          <p:cNvGrpSpPr/>
          <p:nvPr/>
        </p:nvGrpSpPr>
        <p:grpSpPr>
          <a:xfrm>
            <a:off x="8418040" y="1778065"/>
            <a:ext cx="2822633" cy="834979"/>
            <a:chOff x="942364" y="1778065"/>
            <a:chExt cx="2822633" cy="83497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D4421B6-18DF-4A7D-A934-7E6A57426F31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834979"/>
              <a:chOff x="-499931" y="1090974"/>
              <a:chExt cx="3859356" cy="834979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9FAA3D8-577B-4302-BA84-6FA3AD4D5885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200" b="1" noProof="0" dirty="0">
                    <a:cs typeface="Arial" pitchFamily="34" charset="0"/>
                  </a:rPr>
                  <a:t>Content  Here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96223CB-9CDF-4B0B-A7BB-9912FD306866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 ipsum dolor sit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endPara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FF54CBF-54B3-4A63-A232-FFE302D8BC21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2AB24E1-D7BB-451D-9CF9-04FE6C4FACCD}"/>
              </a:ext>
            </a:extLst>
          </p:cNvPr>
          <p:cNvGrpSpPr/>
          <p:nvPr/>
        </p:nvGrpSpPr>
        <p:grpSpPr>
          <a:xfrm>
            <a:off x="973744" y="5111039"/>
            <a:ext cx="2822633" cy="834979"/>
            <a:chOff x="942364" y="1778065"/>
            <a:chExt cx="2822633" cy="83497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F645463-8571-4067-ADCE-9F32A7456C16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834979"/>
              <a:chOff x="-499931" y="1090974"/>
              <a:chExt cx="3859356" cy="834979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7D7E9B2-B2EA-49A4-BB87-B325C1F8BBEE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200" b="1" noProof="0" dirty="0">
                    <a:cs typeface="Arial" pitchFamily="34" charset="0"/>
                  </a:rPr>
                  <a:t>Content  Here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C1FF1A7-F90B-43E5-B54D-23CD1DE6357E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 ipsum dolor sit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endPara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7A49691-BE6D-48AA-86A7-2D6BF54B68BA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Infographic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0C9468-CC0E-4AEF-A762-E527B04DFD04}"/>
              </a:ext>
            </a:extLst>
          </p:cNvPr>
          <p:cNvSpPr/>
          <p:nvPr/>
        </p:nvSpPr>
        <p:spPr>
          <a:xfrm>
            <a:off x="1145214" y="3377202"/>
            <a:ext cx="2466454" cy="11839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BD0AC9-8799-4647-BDA7-967D7266C054}"/>
              </a:ext>
            </a:extLst>
          </p:cNvPr>
          <p:cNvGrpSpPr/>
          <p:nvPr/>
        </p:nvGrpSpPr>
        <p:grpSpPr>
          <a:xfrm>
            <a:off x="1585775" y="3629848"/>
            <a:ext cx="1585333" cy="493983"/>
            <a:chOff x="3233964" y="1954419"/>
            <a:chExt cx="1410044" cy="49398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8939CF-54AF-4778-B689-B4B20407624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noProof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D1035E-F39A-4F3A-93E9-B97624E3F6D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noProof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2151989-4B18-4658-90D6-1CA2A87483DA}"/>
              </a:ext>
            </a:extLst>
          </p:cNvPr>
          <p:cNvSpPr/>
          <p:nvPr/>
        </p:nvSpPr>
        <p:spPr>
          <a:xfrm>
            <a:off x="8593572" y="3377202"/>
            <a:ext cx="2464100" cy="1183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2233C8-2267-4751-A900-946E973F6D00}"/>
              </a:ext>
            </a:extLst>
          </p:cNvPr>
          <p:cNvGrpSpPr/>
          <p:nvPr/>
        </p:nvGrpSpPr>
        <p:grpSpPr>
          <a:xfrm>
            <a:off x="9032957" y="3629848"/>
            <a:ext cx="1585333" cy="493983"/>
            <a:chOff x="3233964" y="1954419"/>
            <a:chExt cx="1410044" cy="4939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B6B02A2-8DF8-4E72-9779-4BD6291656F8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noProof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243598E-015D-4EDA-A398-BD7D0F14F7A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noProof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E4CC14E-0133-4C8F-94A9-6B395DFB96B7}"/>
              </a:ext>
            </a:extLst>
          </p:cNvPr>
          <p:cNvGrpSpPr/>
          <p:nvPr/>
        </p:nvGrpSpPr>
        <p:grpSpPr>
          <a:xfrm>
            <a:off x="942364" y="1778065"/>
            <a:ext cx="2822633" cy="834979"/>
            <a:chOff x="942364" y="1778065"/>
            <a:chExt cx="2822633" cy="83497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54956E1-77FF-491D-B27C-B4D3459210AC}"/>
                </a:ext>
              </a:extLst>
            </p:cNvPr>
            <p:cNvGrpSpPr/>
            <p:nvPr/>
          </p:nvGrpSpPr>
          <p:grpSpPr>
            <a:xfrm>
              <a:off x="955603" y="1778065"/>
              <a:ext cx="2809394" cy="834979"/>
              <a:chOff x="-499931" y="1090974"/>
              <a:chExt cx="3859356" cy="834979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98619D0-6731-40F3-A8FA-6EF4D0672637}"/>
                  </a:ext>
                </a:extLst>
              </p:cNvPr>
              <p:cNvSpPr txBox="1"/>
              <p:nvPr/>
            </p:nvSpPr>
            <p:spPr>
              <a:xfrm>
                <a:off x="-499931" y="1090974"/>
                <a:ext cx="3859356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200" b="1" noProof="0" dirty="0">
                    <a:cs typeface="Arial" pitchFamily="34" charset="0"/>
                  </a:rPr>
                  <a:t>Content  Here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46E3F9-53F2-479A-B2A3-70835F383776}"/>
                  </a:ext>
                </a:extLst>
              </p:cNvPr>
              <p:cNvSpPr txBox="1"/>
              <p:nvPr/>
            </p:nvSpPr>
            <p:spPr>
              <a:xfrm>
                <a:off x="-499931" y="1464288"/>
                <a:ext cx="38453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Lorem ipsum dolor sit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amet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,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consectetuer</a:t>
                </a:r>
                <a:r>
                  <a:rPr lang="en-US" sz="1200" noProof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</a:t>
                </a:r>
                <a:r>
                  <a:rPr lang="en-US" sz="1200" noProof="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adipiscing</a:t>
                </a:r>
                <a:endPara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588A5C3-6F7B-4D89-868D-8911F2326061}"/>
                </a:ext>
              </a:extLst>
            </p:cNvPr>
            <p:cNvCxnSpPr>
              <a:cxnSpLocks/>
            </p:cNvCxnSpPr>
            <p:nvPr/>
          </p:nvCxnSpPr>
          <p:spPr>
            <a:xfrm>
              <a:off x="942364" y="2101337"/>
              <a:ext cx="2774406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Dikdörtgen 62">
            <a:extLst>
              <a:ext uri="{FF2B5EF4-FFF2-40B4-BE49-F238E27FC236}">
                <a16:creationId xmlns:a16="http://schemas.microsoft.com/office/drawing/2014/main" id="{20DEF1F4-24FE-43A6-B6A4-1869DC6B883F}"/>
              </a:ext>
            </a:extLst>
          </p:cNvPr>
          <p:cNvSpPr/>
          <p:nvPr/>
        </p:nvSpPr>
        <p:spPr>
          <a:xfrm>
            <a:off x="4503854" y="2459717"/>
            <a:ext cx="3435556" cy="2894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0021E0-4CD0-47C0-80CC-B8876D8A60F4}"/>
              </a:ext>
            </a:extLst>
          </p:cNvPr>
          <p:cNvGrpSpPr/>
          <p:nvPr/>
        </p:nvGrpSpPr>
        <p:grpSpPr>
          <a:xfrm>
            <a:off x="7339836" y="2294054"/>
            <a:ext cx="4403674" cy="552424"/>
            <a:chOff x="7602799" y="2401052"/>
            <a:chExt cx="3661994" cy="55242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DF3E6A-120F-420D-988A-E95A5B4E25AA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 ipsum dolor sit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endPara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673D3D-641F-4C5D-9F80-AAA8C36E46A5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1400" b="1" noProof="0" dirty="0">
                  <a:cs typeface="Arial" pitchFamily="34" charset="0"/>
                </a:rPr>
                <a:t>Content  Here</a:t>
              </a:r>
            </a:p>
          </p:txBody>
        </p:sp>
      </p:grpSp>
      <p:sp>
        <p:nvSpPr>
          <p:cNvPr id="12" name="Chevron 2">
            <a:extLst>
              <a:ext uri="{FF2B5EF4-FFF2-40B4-BE49-F238E27FC236}">
                <a16:creationId xmlns:a16="http://schemas.microsoft.com/office/drawing/2014/main" id="{63D45636-0405-41C3-993B-0F412E235173}"/>
              </a:ext>
            </a:extLst>
          </p:cNvPr>
          <p:cNvSpPr/>
          <p:nvPr/>
        </p:nvSpPr>
        <p:spPr>
          <a:xfrm rot="5400000">
            <a:off x="6707522" y="716314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093D7B-111E-45FE-9AA4-49FA7DE1FEE7}"/>
              </a:ext>
            </a:extLst>
          </p:cNvPr>
          <p:cNvGrpSpPr/>
          <p:nvPr/>
        </p:nvGrpSpPr>
        <p:grpSpPr>
          <a:xfrm>
            <a:off x="7339835" y="589327"/>
            <a:ext cx="4403675" cy="552424"/>
            <a:chOff x="7602799" y="2401052"/>
            <a:chExt cx="3661994" cy="55242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7DCEA0-DC9A-46D6-9D67-82D65A51A95C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 ipsum dolor sit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endPara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A3E090-3780-45E6-BBB8-57D9DAB2D3C3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1400" b="1" noProof="0" dirty="0">
                  <a:cs typeface="Arial" pitchFamily="34" charset="0"/>
                </a:rPr>
                <a:t>Content  Here</a:t>
              </a: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7D9BE462-400E-46A6-8D87-2FF82F34B75B}"/>
              </a:ext>
            </a:extLst>
          </p:cNvPr>
          <p:cNvSpPr/>
          <p:nvPr/>
        </p:nvSpPr>
        <p:spPr>
          <a:xfrm rot="5400000">
            <a:off x="6707522" y="156867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26D178-DF1F-4AD4-841B-7306B3F477E6}"/>
              </a:ext>
            </a:extLst>
          </p:cNvPr>
          <p:cNvGrpSpPr/>
          <p:nvPr/>
        </p:nvGrpSpPr>
        <p:grpSpPr>
          <a:xfrm>
            <a:off x="7339835" y="1441690"/>
            <a:ext cx="4403674" cy="552424"/>
            <a:chOff x="7602799" y="2401052"/>
            <a:chExt cx="3661994" cy="5524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A1DE16-5A9C-4581-B89F-B752E4E43F2E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Lorem ipsum dolor sit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amet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consectetuer</a:t>
              </a:r>
              <a:r>
                <a:rPr lang="en-US" sz="1200" noProof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sz="1200" noProof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adipiscing</a:t>
              </a:r>
              <a:endPara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6D6856-0D40-4F5C-BB3C-84D7554CA43D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sz="1400" b="1" noProof="0" dirty="0">
                  <a:cs typeface="Arial" pitchFamily="34" charset="0"/>
                </a:rPr>
                <a:t>Content  Here</a:t>
              </a:r>
            </a:p>
          </p:txBody>
        </p:sp>
      </p:grpSp>
      <p:sp>
        <p:nvSpPr>
          <p:cNvPr id="20" name="Chevron 2">
            <a:extLst>
              <a:ext uri="{FF2B5EF4-FFF2-40B4-BE49-F238E27FC236}">
                <a16:creationId xmlns:a16="http://schemas.microsoft.com/office/drawing/2014/main" id="{F2574232-5FCD-46E9-A5CA-E4CCEFC4F3D2}"/>
              </a:ext>
            </a:extLst>
          </p:cNvPr>
          <p:cNvSpPr/>
          <p:nvPr/>
        </p:nvSpPr>
        <p:spPr>
          <a:xfrm rot="5400000">
            <a:off x="6707522" y="2421041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762D0F5-5293-4593-8456-38936B836C51}"/>
              </a:ext>
            </a:extLst>
          </p:cNvPr>
          <p:cNvSpPr/>
          <p:nvPr/>
        </p:nvSpPr>
        <p:spPr>
          <a:xfrm>
            <a:off x="600998" y="1"/>
            <a:ext cx="2825141" cy="1749466"/>
          </a:xfrm>
          <a:custGeom>
            <a:avLst/>
            <a:gdLst>
              <a:gd name="connsiteX0" fmla="*/ 336896 w 2825141"/>
              <a:gd name="connsiteY0" fmla="*/ 0 h 1749466"/>
              <a:gd name="connsiteX1" fmla="*/ 2488245 w 2825141"/>
              <a:gd name="connsiteY1" fmla="*/ 0 h 1749466"/>
              <a:gd name="connsiteX2" fmla="*/ 2825141 w 2825141"/>
              <a:gd name="connsiteY2" fmla="*/ 336896 h 1749466"/>
              <a:gd name="connsiteX3" fmla="*/ 1412571 w 2825141"/>
              <a:gd name="connsiteY3" fmla="*/ 1749466 h 1749466"/>
              <a:gd name="connsiteX4" fmla="*/ 0 w 2825141"/>
              <a:gd name="connsiteY4" fmla="*/ 336896 h 174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49466">
                <a:moveTo>
                  <a:pt x="336896" y="0"/>
                </a:moveTo>
                <a:lnTo>
                  <a:pt x="2488245" y="0"/>
                </a:lnTo>
                <a:lnTo>
                  <a:pt x="2825141" y="336896"/>
                </a:lnTo>
                <a:lnTo>
                  <a:pt x="1412571" y="1749466"/>
                </a:lnTo>
                <a:lnTo>
                  <a:pt x="0" y="3368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EFE2FAF-8C28-42E9-AB96-8E1C8E773A8F}"/>
              </a:ext>
            </a:extLst>
          </p:cNvPr>
          <p:cNvSpPr/>
          <p:nvPr/>
        </p:nvSpPr>
        <p:spPr>
          <a:xfrm>
            <a:off x="3722058" y="5132918"/>
            <a:ext cx="2825141" cy="1725082"/>
          </a:xfrm>
          <a:custGeom>
            <a:avLst/>
            <a:gdLst>
              <a:gd name="connsiteX0" fmla="*/ 1412571 w 2825141"/>
              <a:gd name="connsiteY0" fmla="*/ 0 h 1725082"/>
              <a:gd name="connsiteX1" fmla="*/ 2825141 w 2825141"/>
              <a:gd name="connsiteY1" fmla="*/ 1412571 h 1725082"/>
              <a:gd name="connsiteX2" fmla="*/ 2512630 w 2825141"/>
              <a:gd name="connsiteY2" fmla="*/ 1725082 h 1725082"/>
              <a:gd name="connsiteX3" fmla="*/ 312511 w 2825141"/>
              <a:gd name="connsiteY3" fmla="*/ 1725082 h 1725082"/>
              <a:gd name="connsiteX4" fmla="*/ 0 w 2825141"/>
              <a:gd name="connsiteY4" fmla="*/ 1412571 h 1725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25082">
                <a:moveTo>
                  <a:pt x="1412571" y="0"/>
                </a:moveTo>
                <a:lnTo>
                  <a:pt x="2825141" y="1412571"/>
                </a:lnTo>
                <a:lnTo>
                  <a:pt x="2512630" y="1725082"/>
                </a:lnTo>
                <a:lnTo>
                  <a:pt x="312511" y="1725082"/>
                </a:lnTo>
                <a:lnTo>
                  <a:pt x="0" y="141257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7EE438-4B4C-446C-9CE2-2EAA58BFAB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A597D5C-5F03-43DF-AECD-13F4CFC192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B2B167-79F7-4F96-92CB-7AEABAE841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9CDAE44-98EB-43BE-AEBF-45B546A821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1D5A1F4-B498-4A11-9A23-E71AA11CB0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2032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SWOT Analysis</a:t>
            </a:r>
          </a:p>
        </p:txBody>
      </p:sp>
      <p:sp>
        <p:nvSpPr>
          <p:cNvPr id="4" name="사각형: 둥근 모서리 33">
            <a:extLst>
              <a:ext uri="{FF2B5EF4-FFF2-40B4-BE49-F238E27FC236}">
                <a16:creationId xmlns:a16="http://schemas.microsoft.com/office/drawing/2014/main" id="{CE462D1D-6267-4128-893C-4A6D70582B3F}"/>
              </a:ext>
            </a:extLst>
          </p:cNvPr>
          <p:cNvSpPr/>
          <p:nvPr/>
        </p:nvSpPr>
        <p:spPr>
          <a:xfrm>
            <a:off x="950303" y="4104615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5" name="사각형: 둥근 모서리 34">
            <a:extLst>
              <a:ext uri="{FF2B5EF4-FFF2-40B4-BE49-F238E27FC236}">
                <a16:creationId xmlns:a16="http://schemas.microsoft.com/office/drawing/2014/main" id="{9260D530-276D-4FE4-9955-4E830527879C}"/>
              </a:ext>
            </a:extLst>
          </p:cNvPr>
          <p:cNvSpPr/>
          <p:nvPr/>
        </p:nvSpPr>
        <p:spPr>
          <a:xfrm>
            <a:off x="6198146" y="4104615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6" name="사각형: 둥근 모서리 35">
            <a:extLst>
              <a:ext uri="{FF2B5EF4-FFF2-40B4-BE49-F238E27FC236}">
                <a16:creationId xmlns:a16="http://schemas.microsoft.com/office/drawing/2014/main" id="{55B45A1B-E09A-4ADD-B511-ED4FC5A0DBD3}"/>
              </a:ext>
            </a:extLst>
          </p:cNvPr>
          <p:cNvSpPr/>
          <p:nvPr/>
        </p:nvSpPr>
        <p:spPr>
          <a:xfrm>
            <a:off x="6198146" y="1872994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7" name="사각형: 둥근 모서리 4">
            <a:extLst>
              <a:ext uri="{FF2B5EF4-FFF2-40B4-BE49-F238E27FC236}">
                <a16:creationId xmlns:a16="http://schemas.microsoft.com/office/drawing/2014/main" id="{06521220-BFCF-433A-9DB0-D5AB4375D1E4}"/>
              </a:ext>
            </a:extLst>
          </p:cNvPr>
          <p:cNvSpPr/>
          <p:nvPr/>
        </p:nvSpPr>
        <p:spPr>
          <a:xfrm>
            <a:off x="950303" y="1872994"/>
            <a:ext cx="5062603" cy="2077109"/>
          </a:xfrm>
          <a:prstGeom prst="roundRect">
            <a:avLst>
              <a:gd name="adj" fmla="val 1227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grpSp>
        <p:nvGrpSpPr>
          <p:cNvPr id="8" name="그룹 8">
            <a:extLst>
              <a:ext uri="{FF2B5EF4-FFF2-40B4-BE49-F238E27FC236}">
                <a16:creationId xmlns:a16="http://schemas.microsoft.com/office/drawing/2014/main" id="{C31DEB4C-E02B-4CED-8A7B-ECD215ED7372}"/>
              </a:ext>
            </a:extLst>
          </p:cNvPr>
          <p:cNvGrpSpPr/>
          <p:nvPr/>
        </p:nvGrpSpPr>
        <p:grpSpPr>
          <a:xfrm>
            <a:off x="4998220" y="2926159"/>
            <a:ext cx="2209468" cy="2209468"/>
            <a:chOff x="5126632" y="2555606"/>
            <a:chExt cx="1933593" cy="19335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D81BC3-12A2-48A2-A8B3-A7F9DE4A9DA9}"/>
                </a:ext>
              </a:extLst>
            </p:cNvPr>
            <p:cNvSpPr/>
            <p:nvPr/>
          </p:nvSpPr>
          <p:spPr>
            <a:xfrm>
              <a:off x="5229903" y="2730314"/>
              <a:ext cx="1727050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  <p:sp>
          <p:nvSpPr>
            <p:cNvPr id="10" name="타원 6">
              <a:extLst>
                <a:ext uri="{FF2B5EF4-FFF2-40B4-BE49-F238E27FC236}">
                  <a16:creationId xmlns:a16="http://schemas.microsoft.com/office/drawing/2014/main" id="{634A1FFF-1CF1-4C7E-884D-202096F5BF4C}"/>
                </a:ext>
              </a:extLst>
            </p:cNvPr>
            <p:cNvSpPr/>
            <p:nvPr/>
          </p:nvSpPr>
          <p:spPr>
            <a:xfrm>
              <a:off x="5126632" y="2555606"/>
              <a:ext cx="1933593" cy="19335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159D285-FBA5-4B32-887E-331CE047DBB3}"/>
                </a:ext>
              </a:extLst>
            </p:cNvPr>
            <p:cNvSpPr/>
            <p:nvPr/>
          </p:nvSpPr>
          <p:spPr>
            <a:xfrm>
              <a:off x="5234541" y="2663515"/>
              <a:ext cx="1717775" cy="1717775"/>
            </a:xfrm>
            <a:prstGeom prst="ellipse">
              <a:avLst/>
            </a:prstGeom>
            <a:noFill/>
            <a:ln w="508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7C68D514-BA4B-426B-9762-5849F6FC927F}"/>
              </a:ext>
            </a:extLst>
          </p:cNvPr>
          <p:cNvSpPr/>
          <p:nvPr/>
        </p:nvSpPr>
        <p:spPr>
          <a:xfrm>
            <a:off x="1028458" y="1964051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noProof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B1FB3F-EF02-4412-A564-82636B828F28}"/>
              </a:ext>
            </a:extLst>
          </p:cNvPr>
          <p:cNvSpPr/>
          <p:nvPr/>
        </p:nvSpPr>
        <p:spPr>
          <a:xfrm>
            <a:off x="10619180" y="1964051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noProof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DC27D3-F9A6-4B0B-AAA3-F412B653AAE4}"/>
              </a:ext>
            </a:extLst>
          </p:cNvPr>
          <p:cNvSpPr/>
          <p:nvPr/>
        </p:nvSpPr>
        <p:spPr>
          <a:xfrm>
            <a:off x="10619180" y="5523696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noProof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F3E8A5-EDF5-4D46-9D32-91075EC75915}"/>
              </a:ext>
            </a:extLst>
          </p:cNvPr>
          <p:cNvSpPr/>
          <p:nvPr/>
        </p:nvSpPr>
        <p:spPr>
          <a:xfrm>
            <a:off x="1028458" y="5523696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noProof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</a:t>
            </a:r>
          </a:p>
        </p:txBody>
      </p:sp>
      <p:grpSp>
        <p:nvGrpSpPr>
          <p:cNvPr id="16" name="그룹 11">
            <a:extLst>
              <a:ext uri="{FF2B5EF4-FFF2-40B4-BE49-F238E27FC236}">
                <a16:creationId xmlns:a16="http://schemas.microsoft.com/office/drawing/2014/main" id="{B6C190A5-AD6F-488E-9F62-151DBA8A73F2}"/>
              </a:ext>
            </a:extLst>
          </p:cNvPr>
          <p:cNvGrpSpPr/>
          <p:nvPr/>
        </p:nvGrpSpPr>
        <p:grpSpPr>
          <a:xfrm>
            <a:off x="1871040" y="2483546"/>
            <a:ext cx="3250485" cy="856003"/>
            <a:chOff x="1661104" y="1931284"/>
            <a:chExt cx="2378955" cy="6605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546A3F-FB9E-4120-B1FA-6F81F2DDC835}"/>
                </a:ext>
              </a:extLst>
            </p:cNvPr>
            <p:cNvSpPr txBox="1"/>
            <p:nvPr/>
          </p:nvSpPr>
          <p:spPr>
            <a:xfrm>
              <a:off x="1661104" y="1931284"/>
              <a:ext cx="2376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noProof="0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6D3BF5-6F5D-4923-8F4E-4D1FAA76C9E3}"/>
                </a:ext>
              </a:extLst>
            </p:cNvPr>
            <p:cNvSpPr txBox="1"/>
            <p:nvPr/>
          </p:nvSpPr>
          <p:spPr>
            <a:xfrm>
              <a:off x="1661104" y="2188070"/>
              <a:ext cx="2378955" cy="40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noProof="0" dirty="0">
                  <a:solidFill>
                    <a:schemeClr val="bg1"/>
                  </a:solidFill>
                  <a:cs typeface="Arial" pitchFamily="34" charset="0"/>
                </a:rPr>
                <a:t>Lorem ipsum dolor sit </a:t>
              </a:r>
              <a:r>
                <a:rPr lang="en-US" sz="1400" noProof="0" dirty="0" err="1">
                  <a:solidFill>
                    <a:schemeClr val="bg1"/>
                  </a:solidFill>
                  <a:cs typeface="Arial" pitchFamily="34" charset="0"/>
                </a:rPr>
                <a:t>amet</a:t>
              </a:r>
              <a:r>
                <a:rPr lang="en-US" sz="1400" noProof="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sz="1400" noProof="0" dirty="0" err="1">
                  <a:solidFill>
                    <a:schemeClr val="bg1"/>
                  </a:solidFill>
                  <a:cs typeface="Arial" pitchFamily="34" charset="0"/>
                </a:rPr>
                <a:t>consectetuer</a:t>
              </a:r>
              <a:r>
                <a:rPr lang="en-US" sz="1400" noProof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400" noProof="0" dirty="0" err="1">
                  <a:solidFill>
                    <a:schemeClr val="bg1"/>
                  </a:solidFill>
                  <a:cs typeface="Arial" pitchFamily="34" charset="0"/>
                </a:rPr>
                <a:t>adipiscing</a:t>
              </a:r>
              <a:endParaRPr lang="en-US" sz="1400" noProof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3B7E24A-C465-4C60-B61E-20607E587C4C}"/>
              </a:ext>
            </a:extLst>
          </p:cNvPr>
          <p:cNvSpPr txBox="1"/>
          <p:nvPr/>
        </p:nvSpPr>
        <p:spPr>
          <a:xfrm>
            <a:off x="5267386" y="3704194"/>
            <a:ext cx="172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</a:p>
        </p:txBody>
      </p:sp>
      <p:grpSp>
        <p:nvGrpSpPr>
          <p:cNvPr id="3" name="그룹 11">
            <a:extLst>
              <a:ext uri="{FF2B5EF4-FFF2-40B4-BE49-F238E27FC236}">
                <a16:creationId xmlns:a16="http://schemas.microsoft.com/office/drawing/2014/main" id="{96CB30D4-8649-6FD4-5525-0A2C843BF9F1}"/>
              </a:ext>
            </a:extLst>
          </p:cNvPr>
          <p:cNvGrpSpPr/>
          <p:nvPr/>
        </p:nvGrpSpPr>
        <p:grpSpPr>
          <a:xfrm>
            <a:off x="1860441" y="4584320"/>
            <a:ext cx="3250485" cy="856003"/>
            <a:chOff x="1661104" y="1931284"/>
            <a:chExt cx="2378955" cy="660518"/>
          </a:xfrm>
        </p:grpSpPr>
        <p:sp>
          <p:nvSpPr>
            <p:cNvPr id="29" name="TextBox 16">
              <a:extLst>
                <a:ext uri="{FF2B5EF4-FFF2-40B4-BE49-F238E27FC236}">
                  <a16:creationId xmlns:a16="http://schemas.microsoft.com/office/drawing/2014/main" id="{65727501-77C2-ED75-779E-8536F0888ED0}"/>
                </a:ext>
              </a:extLst>
            </p:cNvPr>
            <p:cNvSpPr txBox="1"/>
            <p:nvPr/>
          </p:nvSpPr>
          <p:spPr>
            <a:xfrm>
              <a:off x="1661104" y="1931284"/>
              <a:ext cx="2376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noProof="0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</a:p>
          </p:txBody>
        </p:sp>
        <p:sp>
          <p:nvSpPr>
            <p:cNvPr id="30" name="TextBox 17">
              <a:extLst>
                <a:ext uri="{FF2B5EF4-FFF2-40B4-BE49-F238E27FC236}">
                  <a16:creationId xmlns:a16="http://schemas.microsoft.com/office/drawing/2014/main" id="{39E78345-6546-4640-8B3A-DC86B7197460}"/>
                </a:ext>
              </a:extLst>
            </p:cNvPr>
            <p:cNvSpPr txBox="1"/>
            <p:nvPr/>
          </p:nvSpPr>
          <p:spPr>
            <a:xfrm>
              <a:off x="1661104" y="2188070"/>
              <a:ext cx="2378955" cy="40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noProof="0" dirty="0">
                  <a:solidFill>
                    <a:schemeClr val="bg1"/>
                  </a:solidFill>
                  <a:cs typeface="Arial" pitchFamily="34" charset="0"/>
                </a:rPr>
                <a:t>Lorem ipsum dolor sit </a:t>
              </a:r>
              <a:r>
                <a:rPr lang="en-US" sz="1400" noProof="0" dirty="0" err="1">
                  <a:solidFill>
                    <a:schemeClr val="bg1"/>
                  </a:solidFill>
                  <a:cs typeface="Arial" pitchFamily="34" charset="0"/>
                </a:rPr>
                <a:t>amet</a:t>
              </a:r>
              <a:r>
                <a:rPr lang="en-US" sz="1400" noProof="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sz="1400" noProof="0" dirty="0" err="1">
                  <a:solidFill>
                    <a:schemeClr val="bg1"/>
                  </a:solidFill>
                  <a:cs typeface="Arial" pitchFamily="34" charset="0"/>
                </a:rPr>
                <a:t>consectetuer</a:t>
              </a:r>
              <a:r>
                <a:rPr lang="en-US" sz="1400" noProof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400" noProof="0" dirty="0" err="1">
                  <a:solidFill>
                    <a:schemeClr val="bg1"/>
                  </a:solidFill>
                  <a:cs typeface="Arial" pitchFamily="34" charset="0"/>
                </a:rPr>
                <a:t>adipiscing</a:t>
              </a:r>
              <a:endParaRPr lang="en-US" sz="1400" noProof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11">
            <a:extLst>
              <a:ext uri="{FF2B5EF4-FFF2-40B4-BE49-F238E27FC236}">
                <a16:creationId xmlns:a16="http://schemas.microsoft.com/office/drawing/2014/main" id="{8A2061D5-1CBE-B827-D4EB-7EE5C4EA54AD}"/>
              </a:ext>
            </a:extLst>
          </p:cNvPr>
          <p:cNvGrpSpPr/>
          <p:nvPr/>
        </p:nvGrpSpPr>
        <p:grpSpPr>
          <a:xfrm>
            <a:off x="7296666" y="2483546"/>
            <a:ext cx="3250485" cy="856003"/>
            <a:chOff x="1661104" y="1931284"/>
            <a:chExt cx="2378955" cy="660518"/>
          </a:xfrm>
        </p:grpSpPr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F174B9EF-B847-B080-1F9F-18DD5646943F}"/>
                </a:ext>
              </a:extLst>
            </p:cNvPr>
            <p:cNvSpPr txBox="1"/>
            <p:nvPr/>
          </p:nvSpPr>
          <p:spPr>
            <a:xfrm>
              <a:off x="1661104" y="1931284"/>
              <a:ext cx="2376264" cy="261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noProof="0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</a:p>
          </p:txBody>
        </p:sp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id="{7EE4C905-F2AF-FCE3-48B3-7F085727D2AD}"/>
                </a:ext>
              </a:extLst>
            </p:cNvPr>
            <p:cNvSpPr txBox="1"/>
            <p:nvPr/>
          </p:nvSpPr>
          <p:spPr>
            <a:xfrm>
              <a:off x="1661104" y="2188070"/>
              <a:ext cx="2378955" cy="40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chemeClr val="bg1"/>
                  </a:solidFill>
                  <a:cs typeface="Arial" pitchFamily="34" charset="0"/>
                </a:rPr>
                <a:t>Lorem ipsum dolor sit </a:t>
              </a:r>
              <a:r>
                <a:rPr lang="en-US" sz="1400" noProof="0" dirty="0" err="1">
                  <a:solidFill>
                    <a:schemeClr val="bg1"/>
                  </a:solidFill>
                  <a:cs typeface="Arial" pitchFamily="34" charset="0"/>
                </a:rPr>
                <a:t>amet</a:t>
              </a:r>
              <a:r>
                <a:rPr lang="en-US" sz="1400" noProof="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sz="1400" noProof="0" dirty="0" err="1">
                  <a:solidFill>
                    <a:schemeClr val="bg1"/>
                  </a:solidFill>
                  <a:cs typeface="Arial" pitchFamily="34" charset="0"/>
                </a:rPr>
                <a:t>consectetuer</a:t>
              </a:r>
              <a:r>
                <a:rPr lang="en-US" sz="1400" noProof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400" noProof="0" dirty="0" err="1">
                  <a:solidFill>
                    <a:schemeClr val="bg1"/>
                  </a:solidFill>
                  <a:cs typeface="Arial" pitchFamily="34" charset="0"/>
                </a:rPr>
                <a:t>adipiscing</a:t>
              </a:r>
              <a:endParaRPr lang="en-US" sz="1400" noProof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그룹 11">
            <a:extLst>
              <a:ext uri="{FF2B5EF4-FFF2-40B4-BE49-F238E27FC236}">
                <a16:creationId xmlns:a16="http://schemas.microsoft.com/office/drawing/2014/main" id="{F470A1BE-04E6-DCE5-4E1E-A0CC0021A2A7}"/>
              </a:ext>
            </a:extLst>
          </p:cNvPr>
          <p:cNvGrpSpPr/>
          <p:nvPr/>
        </p:nvGrpSpPr>
        <p:grpSpPr>
          <a:xfrm>
            <a:off x="7296666" y="4453850"/>
            <a:ext cx="3250485" cy="856003"/>
            <a:chOff x="1661104" y="1931284"/>
            <a:chExt cx="2378955" cy="660518"/>
          </a:xfrm>
        </p:grpSpPr>
        <p:sp>
          <p:nvSpPr>
            <p:cNvPr id="35" name="TextBox 16">
              <a:extLst>
                <a:ext uri="{FF2B5EF4-FFF2-40B4-BE49-F238E27FC236}">
                  <a16:creationId xmlns:a16="http://schemas.microsoft.com/office/drawing/2014/main" id="{1DFB12A9-FB99-3FBC-9276-70791BE9BDF7}"/>
                </a:ext>
              </a:extLst>
            </p:cNvPr>
            <p:cNvSpPr txBox="1"/>
            <p:nvPr/>
          </p:nvSpPr>
          <p:spPr>
            <a:xfrm>
              <a:off x="1661104" y="1931284"/>
              <a:ext cx="2376264" cy="261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noProof="0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</a:p>
          </p:txBody>
        </p:sp>
        <p:sp>
          <p:nvSpPr>
            <p:cNvPr id="36" name="TextBox 17">
              <a:extLst>
                <a:ext uri="{FF2B5EF4-FFF2-40B4-BE49-F238E27FC236}">
                  <a16:creationId xmlns:a16="http://schemas.microsoft.com/office/drawing/2014/main" id="{25C6F67E-5DF2-9A3D-5816-132EDE353EA3}"/>
                </a:ext>
              </a:extLst>
            </p:cNvPr>
            <p:cNvSpPr txBox="1"/>
            <p:nvPr/>
          </p:nvSpPr>
          <p:spPr>
            <a:xfrm>
              <a:off x="1661104" y="2188070"/>
              <a:ext cx="2378955" cy="403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noProof="0" dirty="0">
                  <a:solidFill>
                    <a:schemeClr val="bg1"/>
                  </a:solidFill>
                  <a:cs typeface="Arial" pitchFamily="34" charset="0"/>
                </a:rPr>
                <a:t>Lorem ipsum dolor sit </a:t>
              </a:r>
              <a:r>
                <a:rPr lang="en-US" sz="1400" noProof="0" dirty="0" err="1">
                  <a:solidFill>
                    <a:schemeClr val="bg1"/>
                  </a:solidFill>
                  <a:cs typeface="Arial" pitchFamily="34" charset="0"/>
                </a:rPr>
                <a:t>amet</a:t>
              </a:r>
              <a:r>
                <a:rPr lang="en-US" sz="1400" noProof="0" dirty="0">
                  <a:solidFill>
                    <a:schemeClr val="bg1"/>
                  </a:solidFill>
                  <a:cs typeface="Arial" pitchFamily="34" charset="0"/>
                </a:rPr>
                <a:t>, </a:t>
              </a:r>
              <a:r>
                <a:rPr lang="en-US" sz="1400" noProof="0" dirty="0" err="1">
                  <a:solidFill>
                    <a:schemeClr val="bg1"/>
                  </a:solidFill>
                  <a:cs typeface="Arial" pitchFamily="34" charset="0"/>
                </a:rPr>
                <a:t>consectetuer</a:t>
              </a:r>
              <a:r>
                <a:rPr lang="en-US" sz="1400" noProof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sz="1400" noProof="0" dirty="0" err="1">
                  <a:solidFill>
                    <a:schemeClr val="bg1"/>
                  </a:solidFill>
                  <a:cs typeface="Arial" pitchFamily="34" charset="0"/>
                </a:rPr>
                <a:t>adipiscing</a:t>
              </a:r>
              <a:endParaRPr lang="en-US" sz="1400" noProof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noProof="0" dirty="0">
                <a:solidFill>
                  <a:schemeClr val="tx1"/>
                </a:solidFill>
              </a:rPr>
              <a:t>Editable Icon Set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264220" y="1527325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425466" y="1597859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266306" y="4555379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737885" y="3689731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419176" y="4677082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897560" y="3677679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9215851" y="3635739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102974" y="1553889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889834" y="1553888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4962077" y="4654157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9190608" y="2562939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677508" y="1505785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560701" y="1459475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857896" y="4636132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570646" y="5504357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689013" y="3580304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7463213" y="2579105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119092" y="3622448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512373" y="1516033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686352" y="2551160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8331744" y="3658628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476366" y="2573416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6010366" y="2562677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410902" y="2602348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306648" y="2587195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072095" y="5570511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563523" y="2506809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289686" y="3669379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340370" y="5521116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769192" y="5613999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312772" y="5613999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621145" y="5617070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164726" y="5610597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466958" y="5617070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477848" y="3555323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553324" y="3580420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131178" y="5511655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528385" y="4648590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8254570" y="2589279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278842" y="1574521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9084970" y="1574587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515623" y="4613199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640581" y="4613199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390665" y="4613199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265706" y="4613199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noProof="0" dirty="0">
                <a:solidFill>
                  <a:schemeClr val="tx1"/>
                </a:solidFill>
              </a:rPr>
              <a:t>Editable Icon Set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573485" y="1496287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420627" y="1540575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138057" y="1525741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258612" y="1537495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5983381" y="2560868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703433" y="1529876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420054" y="1625509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045435" y="1517973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602927" y="1518990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9323160" y="1571680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850119" y="2514826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761307" y="2514826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272592" y="2502455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109933" y="2514797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434606" y="2502455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noProof="0" dirty="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613677" y="2532547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410271" y="2514826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652235" y="3656731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200599" y="251482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450987" y="3656731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5989169" y="3674221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124673" y="3711922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274683" y="3674985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781684" y="3675567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442241" y="4707713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299011" y="3656731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581346" y="365673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420415" y="3656731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441226" y="4760693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852934" y="4745037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120561" y="4883901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9204285" y="4785815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585361" y="5713951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037708" y="4823710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581346" y="4890838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439447" y="4760693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619965" y="4760693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425901" y="5720481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578892" y="5720481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113877" y="5720481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263887" y="5720481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979262" y="5709933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768727" y="5746423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231605" y="5709933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501820" y="5711000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noProof="0" dirty="0">
                <a:solidFill>
                  <a:schemeClr val="tx1"/>
                </a:solidFill>
              </a:rPr>
              <a:t>Editable Icon Set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052659" y="4581665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616265" y="4661019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2540033" y="3605796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655859" y="3579973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285665" y="4718984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8432996" y="3613314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9178942" y="5624197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9153664" y="2612244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634810" y="5625616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8389635" y="1506412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2427026" y="4637553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6947083" y="3612031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345465" y="4680340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497180" y="1520171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7438356" y="1487105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9305365" y="1443513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274505" y="4723091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317797" y="3722115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225119" y="3722115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132441" y="3722115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6039761" y="3722115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9238418" y="3661827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3954329" y="2516060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4914173" y="2515533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617042" y="1480517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8482685" y="5656509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2423055" y="5711407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845755" y="5656219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143899" y="5687899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120331" y="5624805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385707" y="5670305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5984755" y="5620917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636455" y="1421720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223618" y="1418664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3872618" y="1511367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749127" y="1473302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741435" y="2576008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262522" y="2574885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591730" y="2574885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8311664" y="2571173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9139893" y="4717199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2604025" y="2439975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7390025" y="2598323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noProof="0" dirty="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232825" y="4684863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488633" y="4652158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00" noProof="0" dirty="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153688"/>
            <a:ext cx="11573197" cy="724247"/>
          </a:xfrm>
        </p:spPr>
        <p:txBody>
          <a:bodyPr>
            <a:normAutofit/>
          </a:bodyPr>
          <a:lstStyle/>
          <a:p>
            <a:pPr algn="l"/>
            <a:r>
              <a:rPr lang="en-US" sz="3600" noProof="0" dirty="0">
                <a:solidFill>
                  <a:schemeClr val="bg1"/>
                </a:solidFill>
              </a:rPr>
              <a:t>Author(s)</a:t>
            </a:r>
          </a:p>
        </p:txBody>
      </p:sp>
      <p:sp>
        <p:nvSpPr>
          <p:cNvPr id="6" name="Resim Yer Tutucusu 5">
            <a:extLst>
              <a:ext uri="{FF2B5EF4-FFF2-40B4-BE49-F238E27FC236}">
                <a16:creationId xmlns:a16="http://schemas.microsoft.com/office/drawing/2014/main" id="{573AC421-20D0-41A6-B27A-2CA029F5369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7135BD-8969-4413-84FD-0FD36C97440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0841D53-DB59-4175-8B7A-D87F2796E24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6" name="직사각형 3">
            <a:extLst>
              <a:ext uri="{FF2B5EF4-FFF2-40B4-BE49-F238E27FC236}">
                <a16:creationId xmlns:a16="http://schemas.microsoft.com/office/drawing/2014/main" id="{EF56BE1A-524F-41C2-86E1-B4FD9224154F}"/>
              </a:ext>
            </a:extLst>
          </p:cNvPr>
          <p:cNvSpPr/>
          <p:nvPr/>
        </p:nvSpPr>
        <p:spPr>
          <a:xfrm>
            <a:off x="398568" y="4561657"/>
            <a:ext cx="2524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noProof="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직사각형 4">
            <a:extLst>
              <a:ext uri="{FF2B5EF4-FFF2-40B4-BE49-F238E27FC236}">
                <a16:creationId xmlns:a16="http://schemas.microsoft.com/office/drawing/2014/main" id="{0791BADA-F92C-47A1-90ED-1C76E8355660}"/>
              </a:ext>
            </a:extLst>
          </p:cNvPr>
          <p:cNvSpPr/>
          <p:nvPr/>
        </p:nvSpPr>
        <p:spPr>
          <a:xfrm>
            <a:off x="843809" y="4373161"/>
            <a:ext cx="247212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Author Name Surname  </a:t>
            </a:r>
          </a:p>
          <a:p>
            <a:pPr algn="ctr"/>
            <a:r>
              <a: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Affiliation/Institution</a:t>
            </a:r>
            <a:endParaRPr lang="tr-TR" sz="1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tr-TR" sz="300" noProof="0" dirty="0"/>
          </a:p>
          <a:p>
            <a:pPr algn="ctr"/>
            <a:r>
              <a:rPr lang="en-US" sz="1200" noProof="0" dirty="0"/>
              <a:t>author@email.com</a:t>
            </a:r>
          </a:p>
          <a:p>
            <a:pPr algn="ctr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직사각형 4">
            <a:extLst>
              <a:ext uri="{FF2B5EF4-FFF2-40B4-BE49-F238E27FC236}">
                <a16:creationId xmlns:a16="http://schemas.microsoft.com/office/drawing/2014/main" id="{2E0E706A-2F4D-7561-3324-62ADD7EF9751}"/>
              </a:ext>
            </a:extLst>
          </p:cNvPr>
          <p:cNvSpPr/>
          <p:nvPr/>
        </p:nvSpPr>
        <p:spPr>
          <a:xfrm>
            <a:off x="4859934" y="4373160"/>
            <a:ext cx="247212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Author Name Surname  </a:t>
            </a:r>
          </a:p>
          <a:p>
            <a:pPr algn="ctr"/>
            <a:r>
              <a: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Affiliation/Institution</a:t>
            </a:r>
            <a:endParaRPr lang="tr-TR" sz="1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tr-TR" sz="300" noProof="0" dirty="0"/>
          </a:p>
          <a:p>
            <a:pPr algn="ctr"/>
            <a:r>
              <a:rPr lang="en-US" sz="1200" noProof="0" dirty="0"/>
              <a:t>author@email.com</a:t>
            </a:r>
          </a:p>
          <a:p>
            <a:pPr algn="ctr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직사각형 4">
            <a:extLst>
              <a:ext uri="{FF2B5EF4-FFF2-40B4-BE49-F238E27FC236}">
                <a16:creationId xmlns:a16="http://schemas.microsoft.com/office/drawing/2014/main" id="{5B47BEC2-7F95-E9C0-33F3-B60AE62FAC41}"/>
              </a:ext>
            </a:extLst>
          </p:cNvPr>
          <p:cNvSpPr/>
          <p:nvPr/>
        </p:nvSpPr>
        <p:spPr>
          <a:xfrm>
            <a:off x="8832014" y="4373160"/>
            <a:ext cx="247212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noProof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Author Name Surname  </a:t>
            </a:r>
          </a:p>
          <a:p>
            <a:pPr algn="ctr"/>
            <a:r>
              <a:rPr lang="en-US" sz="12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Affiliation/Institution</a:t>
            </a:r>
            <a:endParaRPr lang="tr-TR" sz="1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tr-TR" sz="300" noProof="0" dirty="0"/>
          </a:p>
          <a:p>
            <a:pPr algn="ctr"/>
            <a:r>
              <a:rPr lang="en-US" sz="1200" noProof="0" dirty="0"/>
              <a:t>author@email.com</a:t>
            </a:r>
          </a:p>
          <a:p>
            <a:pPr algn="ctr"/>
            <a:endParaRPr lang="en-US" sz="12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BC112409-6562-C968-35AD-54A076D66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68" y="275374"/>
            <a:ext cx="10515600" cy="502622"/>
          </a:xfrm>
        </p:spPr>
        <p:txBody>
          <a:bodyPr/>
          <a:lstStyle/>
          <a:p>
            <a:r>
              <a:rPr lang="en-US" noProof="0" dirty="0"/>
              <a:t>Introduction</a:t>
            </a:r>
          </a:p>
        </p:txBody>
      </p:sp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C367B78-C328-4A7C-A512-87F004F48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44" y="1565567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diam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Ut </a:t>
            </a:r>
            <a:r>
              <a:rPr lang="en-US" noProof="0" dirty="0" err="1"/>
              <a:t>wisi</a:t>
            </a:r>
            <a:r>
              <a:rPr lang="en-US" noProof="0" dirty="0"/>
              <a:t>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, </a:t>
            </a:r>
            <a:r>
              <a:rPr lang="en-US" noProof="0" dirty="0" err="1"/>
              <a:t>quis</a:t>
            </a:r>
            <a:r>
              <a:rPr lang="en-US" noProof="0" dirty="0"/>
              <a:t> </a:t>
            </a:r>
            <a:r>
              <a:rPr lang="en-US" noProof="0" dirty="0" err="1"/>
              <a:t>nostrud</a:t>
            </a:r>
            <a:r>
              <a:rPr lang="en-US" noProof="0" dirty="0"/>
              <a:t> </a:t>
            </a:r>
            <a:r>
              <a:rPr lang="en-US" noProof="0" dirty="0" err="1"/>
              <a:t>exerci</a:t>
            </a:r>
            <a:r>
              <a:rPr lang="en-US" noProof="0" dirty="0"/>
              <a:t> </a:t>
            </a:r>
            <a:r>
              <a:rPr lang="en-US" noProof="0" dirty="0" err="1"/>
              <a:t>tation</a:t>
            </a:r>
            <a:r>
              <a:rPr lang="en-US" noProof="0" dirty="0"/>
              <a:t> </a:t>
            </a:r>
            <a:r>
              <a:rPr lang="en-US" noProof="0" dirty="0" err="1"/>
              <a:t>ullamcorper</a:t>
            </a:r>
            <a:r>
              <a:rPr lang="en-US" noProof="0" dirty="0"/>
              <a:t> </a:t>
            </a:r>
            <a:r>
              <a:rPr lang="en-US" noProof="0" dirty="0" err="1"/>
              <a:t>suscipit</a:t>
            </a:r>
            <a:r>
              <a:rPr lang="en-US" noProof="0" dirty="0"/>
              <a:t> </a:t>
            </a:r>
            <a:r>
              <a:rPr lang="en-US" noProof="0" dirty="0" err="1"/>
              <a:t>lobortis</a:t>
            </a:r>
            <a:r>
              <a:rPr lang="en-US" noProof="0" dirty="0"/>
              <a:t> </a:t>
            </a:r>
            <a:r>
              <a:rPr lang="en-US" noProof="0" dirty="0" err="1"/>
              <a:t>nisl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aliquip</a:t>
            </a:r>
            <a:r>
              <a:rPr lang="en-US" noProof="0" dirty="0"/>
              <a:t> ex </a:t>
            </a:r>
            <a:r>
              <a:rPr lang="en-US" noProof="0" dirty="0" err="1"/>
              <a:t>ea</a:t>
            </a:r>
            <a:r>
              <a:rPr lang="en-US" noProof="0" dirty="0"/>
              <a:t> </a:t>
            </a:r>
            <a:r>
              <a:rPr lang="en-US" noProof="0" dirty="0" err="1"/>
              <a:t>commodo</a:t>
            </a:r>
            <a:r>
              <a:rPr lang="en-US" noProof="0" dirty="0"/>
              <a:t> </a:t>
            </a:r>
            <a:r>
              <a:rPr lang="en-US" noProof="0" dirty="0" err="1"/>
              <a:t>consequat</a:t>
            </a:r>
            <a:r>
              <a:rPr lang="en-US" noProof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224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974E9EFF-0034-4780-3EE0-4EC84138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C367B78-C328-4A7C-A512-87F004F48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diam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Ut </a:t>
            </a:r>
            <a:r>
              <a:rPr lang="en-US" noProof="0" dirty="0" err="1"/>
              <a:t>wisi</a:t>
            </a:r>
            <a:r>
              <a:rPr lang="en-US" noProof="0" dirty="0"/>
              <a:t>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, </a:t>
            </a:r>
            <a:r>
              <a:rPr lang="en-US" noProof="0" dirty="0" err="1"/>
              <a:t>quis</a:t>
            </a:r>
            <a:r>
              <a:rPr lang="en-US" noProof="0" dirty="0"/>
              <a:t> </a:t>
            </a:r>
            <a:r>
              <a:rPr lang="en-US" noProof="0" dirty="0" err="1"/>
              <a:t>nostrud</a:t>
            </a:r>
            <a:r>
              <a:rPr lang="en-US" noProof="0" dirty="0"/>
              <a:t> </a:t>
            </a:r>
            <a:r>
              <a:rPr lang="en-US" noProof="0" dirty="0" err="1"/>
              <a:t>exerci</a:t>
            </a:r>
            <a:r>
              <a:rPr lang="en-US" noProof="0" dirty="0"/>
              <a:t> </a:t>
            </a:r>
            <a:r>
              <a:rPr lang="en-US" noProof="0" dirty="0" err="1"/>
              <a:t>tation</a:t>
            </a:r>
            <a:r>
              <a:rPr lang="en-US" noProof="0" dirty="0"/>
              <a:t> </a:t>
            </a:r>
            <a:r>
              <a:rPr lang="en-US" noProof="0" dirty="0" err="1"/>
              <a:t>ullamcorper</a:t>
            </a:r>
            <a:r>
              <a:rPr lang="en-US" noProof="0" dirty="0"/>
              <a:t> </a:t>
            </a:r>
            <a:r>
              <a:rPr lang="en-US" noProof="0" dirty="0" err="1"/>
              <a:t>suscipit</a:t>
            </a:r>
            <a:r>
              <a:rPr lang="en-US" noProof="0" dirty="0"/>
              <a:t> </a:t>
            </a:r>
            <a:r>
              <a:rPr lang="en-US" noProof="0" dirty="0" err="1"/>
              <a:t>lobortis</a:t>
            </a:r>
            <a:r>
              <a:rPr lang="en-US" noProof="0" dirty="0"/>
              <a:t> </a:t>
            </a:r>
            <a:r>
              <a:rPr lang="en-US" noProof="0" dirty="0" err="1"/>
              <a:t>nisl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aliquip</a:t>
            </a:r>
            <a:r>
              <a:rPr lang="en-US" noProof="0" dirty="0"/>
              <a:t> ex </a:t>
            </a:r>
            <a:r>
              <a:rPr lang="en-US" noProof="0" dirty="0" err="1"/>
              <a:t>ea</a:t>
            </a:r>
            <a:r>
              <a:rPr lang="en-US" noProof="0" dirty="0"/>
              <a:t> </a:t>
            </a:r>
            <a:r>
              <a:rPr lang="en-US" noProof="0" dirty="0" err="1"/>
              <a:t>commodo</a:t>
            </a:r>
            <a:r>
              <a:rPr lang="en-US" noProof="0" dirty="0"/>
              <a:t> </a:t>
            </a:r>
            <a:r>
              <a:rPr lang="en-US" noProof="0" dirty="0" err="1"/>
              <a:t>consequat</a:t>
            </a:r>
            <a:r>
              <a:rPr lang="en-US" noProof="0" dirty="0"/>
              <a:t>. </a:t>
            </a:r>
          </a:p>
          <a:p>
            <a:pPr marL="0" indent="0" algn="just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51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C0B4F44D-FE30-E2D2-AC1A-FC8D71D6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Problem Statement</a:t>
            </a:r>
          </a:p>
        </p:txBody>
      </p:sp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9C367B78-C328-4A7C-A512-87F004F48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diam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Ut </a:t>
            </a:r>
            <a:r>
              <a:rPr lang="en-US" noProof="0" dirty="0" err="1"/>
              <a:t>wisi</a:t>
            </a:r>
            <a:r>
              <a:rPr lang="en-US" noProof="0" dirty="0"/>
              <a:t>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, </a:t>
            </a:r>
            <a:r>
              <a:rPr lang="en-US" noProof="0" dirty="0" err="1"/>
              <a:t>quis</a:t>
            </a:r>
            <a:r>
              <a:rPr lang="en-US" noProof="0" dirty="0"/>
              <a:t> </a:t>
            </a:r>
            <a:r>
              <a:rPr lang="en-US" noProof="0" dirty="0" err="1"/>
              <a:t>nostrud</a:t>
            </a:r>
            <a:r>
              <a:rPr lang="en-US" noProof="0" dirty="0"/>
              <a:t> </a:t>
            </a:r>
            <a:r>
              <a:rPr lang="en-US" noProof="0" dirty="0" err="1"/>
              <a:t>exerci</a:t>
            </a:r>
            <a:r>
              <a:rPr lang="en-US" noProof="0" dirty="0"/>
              <a:t> </a:t>
            </a:r>
            <a:r>
              <a:rPr lang="en-US" noProof="0" dirty="0" err="1"/>
              <a:t>tation</a:t>
            </a:r>
            <a:r>
              <a:rPr lang="en-US" noProof="0" dirty="0"/>
              <a:t> </a:t>
            </a:r>
            <a:r>
              <a:rPr lang="en-US" noProof="0" dirty="0" err="1"/>
              <a:t>ullamcorper</a:t>
            </a:r>
            <a:r>
              <a:rPr lang="en-US" noProof="0" dirty="0"/>
              <a:t> </a:t>
            </a:r>
            <a:r>
              <a:rPr lang="en-US" noProof="0" dirty="0" err="1"/>
              <a:t>suscipit</a:t>
            </a:r>
            <a:r>
              <a:rPr lang="en-US" noProof="0" dirty="0"/>
              <a:t> </a:t>
            </a:r>
            <a:r>
              <a:rPr lang="en-US" noProof="0" dirty="0" err="1"/>
              <a:t>lobortis</a:t>
            </a:r>
            <a:r>
              <a:rPr lang="en-US" noProof="0" dirty="0"/>
              <a:t> </a:t>
            </a:r>
            <a:r>
              <a:rPr lang="en-US" noProof="0" dirty="0" err="1"/>
              <a:t>nisl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aliquip</a:t>
            </a:r>
            <a:r>
              <a:rPr lang="en-US" noProof="0" dirty="0"/>
              <a:t> ex </a:t>
            </a:r>
            <a:r>
              <a:rPr lang="en-US" noProof="0" dirty="0" err="1"/>
              <a:t>ea</a:t>
            </a:r>
            <a:r>
              <a:rPr lang="en-US" noProof="0" dirty="0"/>
              <a:t> </a:t>
            </a:r>
            <a:r>
              <a:rPr lang="en-US" noProof="0" dirty="0" err="1"/>
              <a:t>commodo</a:t>
            </a:r>
            <a:r>
              <a:rPr lang="en-US" noProof="0" dirty="0"/>
              <a:t> </a:t>
            </a:r>
            <a:r>
              <a:rPr lang="en-US" noProof="0" dirty="0" err="1"/>
              <a:t>consequat</a:t>
            </a:r>
            <a:r>
              <a:rPr lang="en-US" noProof="0" dirty="0"/>
              <a:t>. </a:t>
            </a:r>
          </a:p>
          <a:p>
            <a:pPr marL="0" indent="0" algn="just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137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44FFBC-29F1-46E3-A6FC-0BFAA7B6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Research Framework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879BAB-B7C0-8ADC-4A38-C700A9F22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diam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Ut </a:t>
            </a:r>
            <a:r>
              <a:rPr lang="en-US" noProof="0" dirty="0" err="1"/>
              <a:t>wisi</a:t>
            </a:r>
            <a:r>
              <a:rPr lang="en-US" noProof="0" dirty="0"/>
              <a:t>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, </a:t>
            </a:r>
            <a:r>
              <a:rPr lang="en-US" noProof="0" dirty="0" err="1"/>
              <a:t>quis</a:t>
            </a:r>
            <a:r>
              <a:rPr lang="en-US" noProof="0" dirty="0"/>
              <a:t> </a:t>
            </a:r>
            <a:r>
              <a:rPr lang="en-US" noProof="0" dirty="0" err="1"/>
              <a:t>nostrud</a:t>
            </a:r>
            <a:r>
              <a:rPr lang="en-US" noProof="0" dirty="0"/>
              <a:t> </a:t>
            </a:r>
            <a:r>
              <a:rPr lang="en-US" noProof="0" dirty="0" err="1"/>
              <a:t>exerci</a:t>
            </a:r>
            <a:r>
              <a:rPr lang="en-US" noProof="0" dirty="0"/>
              <a:t> </a:t>
            </a:r>
            <a:r>
              <a:rPr lang="en-US" noProof="0" dirty="0" err="1"/>
              <a:t>tation</a:t>
            </a:r>
            <a:r>
              <a:rPr lang="en-US" noProof="0" dirty="0"/>
              <a:t> </a:t>
            </a:r>
            <a:r>
              <a:rPr lang="en-US" noProof="0" dirty="0" err="1"/>
              <a:t>ullamcorper</a:t>
            </a:r>
            <a:r>
              <a:rPr lang="en-US" noProof="0" dirty="0"/>
              <a:t> </a:t>
            </a:r>
            <a:r>
              <a:rPr lang="en-US" noProof="0" dirty="0" err="1"/>
              <a:t>suscipit</a:t>
            </a:r>
            <a:r>
              <a:rPr lang="en-US" noProof="0" dirty="0"/>
              <a:t> </a:t>
            </a:r>
            <a:r>
              <a:rPr lang="en-US" noProof="0" dirty="0" err="1"/>
              <a:t>lobortis</a:t>
            </a:r>
            <a:r>
              <a:rPr lang="en-US" noProof="0" dirty="0"/>
              <a:t> </a:t>
            </a:r>
            <a:r>
              <a:rPr lang="en-US" noProof="0" dirty="0" err="1"/>
              <a:t>nisl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aliquip</a:t>
            </a:r>
            <a:r>
              <a:rPr lang="en-US" noProof="0" dirty="0"/>
              <a:t> ex </a:t>
            </a:r>
            <a:r>
              <a:rPr lang="en-US" noProof="0" dirty="0" err="1"/>
              <a:t>ea</a:t>
            </a:r>
            <a:r>
              <a:rPr lang="en-US" noProof="0" dirty="0"/>
              <a:t> </a:t>
            </a:r>
            <a:r>
              <a:rPr lang="en-US" noProof="0" dirty="0" err="1"/>
              <a:t>commodo</a:t>
            </a:r>
            <a:r>
              <a:rPr lang="en-US" noProof="0" dirty="0"/>
              <a:t> </a:t>
            </a:r>
            <a:r>
              <a:rPr lang="en-US" noProof="0" dirty="0" err="1"/>
              <a:t>consequat</a:t>
            </a:r>
            <a:r>
              <a:rPr lang="en-US" noProof="0" dirty="0"/>
              <a:t>. </a:t>
            </a:r>
          </a:p>
          <a:p>
            <a:pPr marL="0" indent="0" algn="just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701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83B523-4C20-14AE-3016-EBD1DCD2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Methods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FA20A56-8428-AAB6-54E2-4B9AEBE35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diam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Ut </a:t>
            </a:r>
            <a:r>
              <a:rPr lang="en-US" noProof="0" dirty="0" err="1"/>
              <a:t>wisi</a:t>
            </a:r>
            <a:r>
              <a:rPr lang="en-US" noProof="0" dirty="0"/>
              <a:t>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, </a:t>
            </a:r>
            <a:r>
              <a:rPr lang="en-US" noProof="0" dirty="0" err="1"/>
              <a:t>quis</a:t>
            </a:r>
            <a:r>
              <a:rPr lang="en-US" noProof="0" dirty="0"/>
              <a:t> </a:t>
            </a:r>
            <a:r>
              <a:rPr lang="en-US" noProof="0" dirty="0" err="1"/>
              <a:t>nostrud</a:t>
            </a:r>
            <a:r>
              <a:rPr lang="en-US" noProof="0" dirty="0"/>
              <a:t> </a:t>
            </a:r>
            <a:r>
              <a:rPr lang="en-US" noProof="0" dirty="0" err="1"/>
              <a:t>exerci</a:t>
            </a:r>
            <a:r>
              <a:rPr lang="en-US" noProof="0" dirty="0"/>
              <a:t> </a:t>
            </a:r>
            <a:r>
              <a:rPr lang="en-US" noProof="0" dirty="0" err="1"/>
              <a:t>tation</a:t>
            </a:r>
            <a:r>
              <a:rPr lang="en-US" noProof="0" dirty="0"/>
              <a:t> </a:t>
            </a:r>
            <a:r>
              <a:rPr lang="en-US" noProof="0" dirty="0" err="1"/>
              <a:t>ullamcorper</a:t>
            </a:r>
            <a:r>
              <a:rPr lang="en-US" noProof="0" dirty="0"/>
              <a:t> </a:t>
            </a:r>
            <a:r>
              <a:rPr lang="en-US" noProof="0" dirty="0" err="1"/>
              <a:t>suscipit</a:t>
            </a:r>
            <a:r>
              <a:rPr lang="en-US" noProof="0" dirty="0"/>
              <a:t> </a:t>
            </a:r>
            <a:r>
              <a:rPr lang="en-US" noProof="0" dirty="0" err="1"/>
              <a:t>lobortis</a:t>
            </a:r>
            <a:r>
              <a:rPr lang="en-US" noProof="0" dirty="0"/>
              <a:t> </a:t>
            </a:r>
            <a:r>
              <a:rPr lang="en-US" noProof="0" dirty="0" err="1"/>
              <a:t>nisl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aliquip</a:t>
            </a:r>
            <a:r>
              <a:rPr lang="en-US" noProof="0" dirty="0"/>
              <a:t> ex </a:t>
            </a:r>
            <a:r>
              <a:rPr lang="en-US" noProof="0" dirty="0" err="1"/>
              <a:t>ea</a:t>
            </a:r>
            <a:r>
              <a:rPr lang="en-US" noProof="0" dirty="0"/>
              <a:t> </a:t>
            </a:r>
            <a:r>
              <a:rPr lang="en-US" noProof="0" dirty="0" err="1"/>
              <a:t>commodo</a:t>
            </a:r>
            <a:r>
              <a:rPr lang="en-US" noProof="0" dirty="0"/>
              <a:t> </a:t>
            </a:r>
            <a:r>
              <a:rPr lang="en-US" noProof="0" dirty="0" err="1"/>
              <a:t>consequat</a:t>
            </a:r>
            <a:r>
              <a:rPr lang="en-US" noProof="0" dirty="0"/>
              <a:t>. </a:t>
            </a:r>
          </a:p>
          <a:p>
            <a:pPr marL="0" indent="0" algn="just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8795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D9F5A-BEEA-8E29-6FC1-744D5C0E2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A5B3C5-C4E7-CB0C-A19C-98D93409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Findings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3175E7-36DF-038D-D24E-C0D9F9D61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diam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Ut </a:t>
            </a:r>
            <a:r>
              <a:rPr lang="en-US" noProof="0" dirty="0" err="1"/>
              <a:t>wisi</a:t>
            </a:r>
            <a:r>
              <a:rPr lang="en-US" noProof="0" dirty="0"/>
              <a:t>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, </a:t>
            </a:r>
            <a:r>
              <a:rPr lang="en-US" noProof="0" dirty="0" err="1"/>
              <a:t>quis</a:t>
            </a:r>
            <a:r>
              <a:rPr lang="en-US" noProof="0" dirty="0"/>
              <a:t> </a:t>
            </a:r>
            <a:r>
              <a:rPr lang="en-US" noProof="0" dirty="0" err="1"/>
              <a:t>nostrud</a:t>
            </a:r>
            <a:r>
              <a:rPr lang="en-US" noProof="0" dirty="0"/>
              <a:t> </a:t>
            </a:r>
            <a:r>
              <a:rPr lang="en-US" noProof="0" dirty="0" err="1"/>
              <a:t>exerci</a:t>
            </a:r>
            <a:r>
              <a:rPr lang="en-US" noProof="0" dirty="0"/>
              <a:t> </a:t>
            </a:r>
            <a:r>
              <a:rPr lang="en-US" noProof="0" dirty="0" err="1"/>
              <a:t>tation</a:t>
            </a:r>
            <a:r>
              <a:rPr lang="en-US" noProof="0" dirty="0"/>
              <a:t> </a:t>
            </a:r>
            <a:r>
              <a:rPr lang="en-US" noProof="0" dirty="0" err="1"/>
              <a:t>ullamcorper</a:t>
            </a:r>
            <a:r>
              <a:rPr lang="en-US" noProof="0" dirty="0"/>
              <a:t> </a:t>
            </a:r>
            <a:r>
              <a:rPr lang="en-US" noProof="0" dirty="0" err="1"/>
              <a:t>suscipit</a:t>
            </a:r>
            <a:r>
              <a:rPr lang="en-US" noProof="0" dirty="0"/>
              <a:t> </a:t>
            </a:r>
            <a:r>
              <a:rPr lang="en-US" noProof="0" dirty="0" err="1"/>
              <a:t>lobortis</a:t>
            </a:r>
            <a:r>
              <a:rPr lang="en-US" noProof="0" dirty="0"/>
              <a:t> </a:t>
            </a:r>
            <a:r>
              <a:rPr lang="en-US" noProof="0" dirty="0" err="1"/>
              <a:t>nisl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aliquip</a:t>
            </a:r>
            <a:r>
              <a:rPr lang="en-US" noProof="0" dirty="0"/>
              <a:t> ex </a:t>
            </a:r>
            <a:r>
              <a:rPr lang="en-US" noProof="0" dirty="0" err="1"/>
              <a:t>ea</a:t>
            </a:r>
            <a:r>
              <a:rPr lang="en-US" noProof="0" dirty="0"/>
              <a:t> </a:t>
            </a:r>
            <a:r>
              <a:rPr lang="en-US" noProof="0" dirty="0" err="1"/>
              <a:t>commodo</a:t>
            </a:r>
            <a:r>
              <a:rPr lang="en-US" noProof="0" dirty="0"/>
              <a:t> </a:t>
            </a:r>
            <a:r>
              <a:rPr lang="en-US" noProof="0" dirty="0" err="1"/>
              <a:t>consequat</a:t>
            </a:r>
            <a:r>
              <a:rPr lang="en-US" noProof="0" dirty="0"/>
              <a:t>. </a:t>
            </a:r>
          </a:p>
          <a:p>
            <a:pPr marL="0" indent="0" algn="just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53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33E081-1644-5CB5-83DF-173D519E1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Conclusion and Discussion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9AAB6B-94D2-2E4C-B0BA-AF9260CF4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noProof="0" dirty="0"/>
              <a:t>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sed diam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Ut </a:t>
            </a:r>
            <a:r>
              <a:rPr lang="en-US" noProof="0" dirty="0" err="1"/>
              <a:t>wisi</a:t>
            </a:r>
            <a:r>
              <a:rPr lang="en-US" noProof="0" dirty="0"/>
              <a:t>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, </a:t>
            </a:r>
            <a:r>
              <a:rPr lang="en-US" noProof="0" dirty="0" err="1"/>
              <a:t>quis</a:t>
            </a:r>
            <a:r>
              <a:rPr lang="en-US" noProof="0" dirty="0"/>
              <a:t> </a:t>
            </a:r>
            <a:r>
              <a:rPr lang="en-US" noProof="0" dirty="0" err="1"/>
              <a:t>nostrud</a:t>
            </a:r>
            <a:r>
              <a:rPr lang="en-US" noProof="0" dirty="0"/>
              <a:t> </a:t>
            </a:r>
            <a:r>
              <a:rPr lang="en-US" noProof="0" dirty="0" err="1"/>
              <a:t>exerci</a:t>
            </a:r>
            <a:r>
              <a:rPr lang="en-US" noProof="0" dirty="0"/>
              <a:t> </a:t>
            </a:r>
            <a:r>
              <a:rPr lang="en-US" noProof="0" dirty="0" err="1"/>
              <a:t>tation</a:t>
            </a:r>
            <a:r>
              <a:rPr lang="en-US" noProof="0" dirty="0"/>
              <a:t> </a:t>
            </a:r>
            <a:r>
              <a:rPr lang="en-US" noProof="0" dirty="0" err="1"/>
              <a:t>ullamcorper</a:t>
            </a:r>
            <a:r>
              <a:rPr lang="en-US" noProof="0" dirty="0"/>
              <a:t> </a:t>
            </a:r>
            <a:r>
              <a:rPr lang="en-US" noProof="0" dirty="0" err="1"/>
              <a:t>suscipit</a:t>
            </a:r>
            <a:r>
              <a:rPr lang="en-US" noProof="0" dirty="0"/>
              <a:t> </a:t>
            </a:r>
            <a:r>
              <a:rPr lang="en-US" noProof="0" dirty="0" err="1"/>
              <a:t>lobortis</a:t>
            </a:r>
            <a:r>
              <a:rPr lang="en-US" noProof="0" dirty="0"/>
              <a:t> </a:t>
            </a:r>
            <a:r>
              <a:rPr lang="en-US" noProof="0" dirty="0" err="1"/>
              <a:t>nisl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aliquip</a:t>
            </a:r>
            <a:r>
              <a:rPr lang="en-US" noProof="0" dirty="0"/>
              <a:t> ex </a:t>
            </a:r>
            <a:r>
              <a:rPr lang="en-US" noProof="0" dirty="0" err="1"/>
              <a:t>ea</a:t>
            </a:r>
            <a:r>
              <a:rPr lang="en-US" noProof="0" dirty="0"/>
              <a:t> </a:t>
            </a:r>
            <a:r>
              <a:rPr lang="en-US" noProof="0" dirty="0" err="1"/>
              <a:t>commodo</a:t>
            </a:r>
            <a:r>
              <a:rPr lang="en-US" noProof="0" dirty="0"/>
              <a:t> </a:t>
            </a:r>
            <a:r>
              <a:rPr lang="en-US" noProof="0" dirty="0" err="1"/>
              <a:t>consequat</a:t>
            </a:r>
            <a:r>
              <a:rPr lang="en-US" noProof="0" dirty="0"/>
              <a:t>. </a:t>
            </a:r>
          </a:p>
          <a:p>
            <a:pPr marL="0" indent="0" algn="just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1111163"/>
      </p:ext>
    </p:extLst>
  </p:cSld>
  <p:clrMapOvr>
    <a:masterClrMapping/>
  </p:clrMapOvr>
</p:sld>
</file>

<file path=ppt/theme/theme1.xml><?xml version="1.0" encoding="utf-8"?>
<a:theme xmlns:a="http://schemas.openxmlformats.org/drawingml/2006/main" name="Özel Tasarım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633</Words>
  <Application>Microsoft Office PowerPoint</Application>
  <PresentationFormat>Geniş ekran</PresentationFormat>
  <Paragraphs>92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Özel Tasarım</vt:lpstr>
      <vt:lpstr>Research Title</vt:lpstr>
      <vt:lpstr>PowerPoint Sunusu</vt:lpstr>
      <vt:lpstr>Introduction</vt:lpstr>
      <vt:lpstr>PowerPoint Sunusu</vt:lpstr>
      <vt:lpstr>Problem Statement</vt:lpstr>
      <vt:lpstr>Research Framework</vt:lpstr>
      <vt:lpstr>Methods</vt:lpstr>
      <vt:lpstr>Findings</vt:lpstr>
      <vt:lpstr>Conclusion and Discussion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Veli Ceylan</cp:lastModifiedBy>
  <cp:revision>97</cp:revision>
  <dcterms:created xsi:type="dcterms:W3CDTF">2020-01-20T05:08:25Z</dcterms:created>
  <dcterms:modified xsi:type="dcterms:W3CDTF">2025-05-20T20:22:14Z</dcterms:modified>
</cp:coreProperties>
</file>